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  <p:sldMasterId id="2147483885" r:id="rId2"/>
    <p:sldMasterId id="2147483919" r:id="rId3"/>
    <p:sldMasterId id="2147483961" r:id="rId4"/>
    <p:sldMasterId id="2147484026" r:id="rId5"/>
    <p:sldMasterId id="2147484057" r:id="rId6"/>
  </p:sldMasterIdLst>
  <p:notesMasterIdLst>
    <p:notesMasterId r:id="rId20"/>
  </p:notesMasterIdLst>
  <p:sldIdLst>
    <p:sldId id="787" r:id="rId7"/>
    <p:sldId id="799" r:id="rId8"/>
    <p:sldId id="837" r:id="rId9"/>
    <p:sldId id="764" r:id="rId10"/>
    <p:sldId id="806" r:id="rId11"/>
    <p:sldId id="804" r:id="rId12"/>
    <p:sldId id="807" r:id="rId13"/>
    <p:sldId id="838" r:id="rId14"/>
    <p:sldId id="809" r:id="rId15"/>
    <p:sldId id="839" r:id="rId16"/>
    <p:sldId id="840" r:id="rId17"/>
    <p:sldId id="841" r:id="rId18"/>
    <p:sldId id="420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E5206"/>
    <a:srgbClr val="F2F2F2"/>
    <a:srgbClr val="93DDF7"/>
    <a:srgbClr val="516873"/>
    <a:srgbClr val="658391"/>
    <a:srgbClr val="FFFFFF"/>
    <a:srgbClr val="2000A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83852" autoAdjust="0"/>
  </p:normalViewPr>
  <p:slideViewPr>
    <p:cSldViewPr snapToGrid="0">
      <p:cViewPr varScale="1">
        <p:scale>
          <a:sx n="76" d="100"/>
          <a:sy n="76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56B77-2114-428D-A8C5-BEC7CEF0B701}" type="datetimeFigureOut">
              <a:rPr lang="es-CO" smtClean="0"/>
              <a:t>1/10/2018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CA61-DE8C-471F-99B2-AB5D95A7630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3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CA61-DE8C-471F-99B2-AB5D95A7630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26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Verificamos que el URL del </a:t>
            </a:r>
            <a:r>
              <a:rPr lang="es-ES" dirty="0" err="1"/>
              <a:t>gateway</a:t>
            </a:r>
            <a:r>
              <a:rPr lang="es-ES" dirty="0"/>
              <a:t> sea igual al que esta en el archivo script “wa_update_workspace.sh”, de lo contrario debemos copiar desde la plataforma hacia el script.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CA61-DE8C-471F-99B2-AB5D95A7630E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697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Modificamos el archivo con el nombre “</a:t>
            </a:r>
            <a:r>
              <a:rPr lang="es-ES" dirty="0" err="1"/>
              <a:t>modified.json</a:t>
            </a:r>
            <a:r>
              <a:rPr lang="es-ES" dirty="0"/>
              <a:t>” para entendimiento y facilidad de quién sigue este tutorial.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CA61-DE8C-471F-99B2-AB5D95A7630E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06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nombre del </a:t>
            </a:r>
            <a:r>
              <a:rPr lang="es-ES" dirty="0" err="1"/>
              <a:t>workspace</a:t>
            </a:r>
            <a:r>
              <a:rPr lang="es-ES" dirty="0"/>
              <a:t> actualizado será igual al del </a:t>
            </a:r>
            <a:r>
              <a:rPr lang="es-ES" dirty="0" err="1"/>
              <a:t>workspace</a:t>
            </a:r>
            <a:r>
              <a:rPr lang="es-ES" dirty="0"/>
              <a:t> que se uso para dicho actualización.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CA61-DE8C-471F-99B2-AB5D95A7630E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25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Portad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966"/>
          <p:cNvSpPr>
            <a:spLocks noChangeAspect="1" noChangeArrowheads="1" noTextEdit="1"/>
          </p:cNvSpPr>
          <p:nvPr userDrawn="1"/>
        </p:nvSpPr>
        <p:spPr bwMode="auto">
          <a:xfrm>
            <a:off x="0" y="-28575"/>
            <a:ext cx="21701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4400">
              <a:solidFill>
                <a:srgbClr val="FF9900"/>
              </a:solidFill>
            </a:endParaRPr>
          </a:p>
        </p:txBody>
      </p:sp>
      <p:sp>
        <p:nvSpPr>
          <p:cNvPr id="3380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2371279" y="4920340"/>
            <a:ext cx="7470020" cy="1314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188809"/>
      </p:ext>
    </p:extLst>
  </p:cSld>
  <p:clrMapOvr>
    <a:masterClrMapping/>
  </p:clrMapOvr>
  <p:transition spd="med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E49E3-6791-4170-9F42-88BA4AF2DF6B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62851"/>
      </p:ext>
    </p:extLst>
  </p:cSld>
  <p:clrMapOvr>
    <a:masterClrMapping/>
  </p:clrMapOvr>
  <p:transition spd="med">
    <p:split orient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8674-B69F-4A2F-B06B-B3E5A25FD1A0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84933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217256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972075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9356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849-446D-47E3-8DAA-BACE5EB8DA34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9017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3918-0D8F-4E21-995A-57A968A51E06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231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9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C6DB-A08E-429A-801E-3F9237E36321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78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9206-101D-4F92-AD1B-A22184C0E298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552267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5472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EC75-9FB6-4A0B-8BF8-C01EF06FA61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098929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986485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5948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0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985504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3218688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096000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985504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096000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8985504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3EC-273D-40BF-BF6D-1216631C4E5C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3218688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218688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6096000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8985504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098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0CFB-7964-4647-829F-A24C6CE2F799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214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035" y="231648"/>
            <a:ext cx="754640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C89D-6A93-4E1F-B758-AFE02C07C56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60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0EB-2215-4542-B319-9F763BCE3A82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38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0951" y="1157289"/>
            <a:ext cx="2887133" cy="5006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1" y="1157289"/>
            <a:ext cx="8464551" cy="5006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B0F3E-3DF6-4539-A859-6FD54EE3522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44840"/>
      </p:ext>
    </p:extLst>
  </p:cSld>
  <p:clrMapOvr>
    <a:masterClrMapping/>
  </p:clrMapOvr>
  <p:transition spd="med">
    <p:split orient="vert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EFC3-19A9-46C6-8334-FC1254495528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764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7544405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A46A2-F4D7-43D1-B948-6B9A39068A62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1765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4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CB12-AAE5-488F-AABC-0A45B5D31483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5719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F47E-ACA2-4FA2-A550-AB527760E9F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4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, full-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6CD4-2B29-4394-A3A6-DF6EFC05FB5B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94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C072-BD8B-41FE-A1FE-29B5DEB40527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82880"/>
            <a:ext cx="5669280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5912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66C4-9F99-40C2-98F1-53B30E9D453C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880" y="182880"/>
            <a:ext cx="5669280" cy="5791200"/>
          </a:xfrm>
        </p:spPr>
        <p:txBody>
          <a:bodyPr/>
          <a:lstStyle>
            <a:lvl1pPr marL="0" indent="0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9779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55D48-9E54-4A19-AFD6-EAE14468D480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77464"/>
            <a:ext cx="11354645" cy="5791200"/>
          </a:xfrm>
        </p:spPr>
        <p:txBody>
          <a:bodyPr/>
          <a:lstStyle>
            <a:lvl1pPr>
              <a:lnSpc>
                <a:spcPct val="90000"/>
              </a:lnSpc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7672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7FCEE-6074-4303-B6C4-598AA4ABF614}" type="datetime1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82880"/>
            <a:ext cx="7608221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28325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46BF5-CE3C-4299-954B-02F548A17867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27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1157289"/>
            <a:ext cx="11554884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1795463"/>
            <a:ext cx="5674784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1185" y="1795463"/>
            <a:ext cx="5676900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C41B8-3699-4EA9-87D8-6002B379D394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79002"/>
      </p:ext>
    </p:extLst>
  </p:cSld>
  <p:clrMapOvr>
    <a:masterClrMapping/>
  </p:clrMapOvr>
  <p:transition spd="med">
    <p:split orient="vert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1146048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Watson Explorer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2683" y="239184"/>
            <a:ext cx="5364480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13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48135" y="3886200"/>
            <a:ext cx="6705600" cy="457200"/>
          </a:xfrm>
        </p:spPr>
        <p:txBody>
          <a:bodyPr lIns="0" tIns="0" rIns="0" bIns="0">
            <a:noAutofit/>
          </a:bodyPr>
          <a:lstStyle>
            <a:lvl1pPr algn="l">
              <a:defRPr sz="3733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7" y="1433615"/>
            <a:ext cx="3890356" cy="2468880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839200" y="5212080"/>
            <a:ext cx="316992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33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39200" y="5486400"/>
            <a:ext cx="316992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2578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0934" y="2011681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377441"/>
            <a:ext cx="6858000" cy="452545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3467"/>
              </a:lnSpc>
              <a:spcBef>
                <a:spcPts val="800"/>
              </a:spcBef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7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690" y="1185334"/>
            <a:ext cx="949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spc="-40" dirty="0">
                <a:solidFill>
                  <a:srgbClr val="FFFFFF"/>
                </a:solidFill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0"/>
            <a:ext cx="11345333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6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690" y="1185334"/>
            <a:ext cx="949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spc="-40" dirty="0">
                <a:solidFill>
                  <a:srgbClr val="FFFFFF"/>
                </a:solidFill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0"/>
            <a:ext cx="11345333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14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718" y="1701800"/>
            <a:ext cx="5408084" cy="1957459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4044" y="1693863"/>
            <a:ext cx="5408085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79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1ECA3-D24C-47F4-A795-0EF2FB4D57D9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744625"/>
      </p:ext>
    </p:extLst>
  </p:cSld>
  <p:clrMapOvr>
    <a:masterClrMapping/>
  </p:clrMapOvr>
  <p:transition spd="med">
    <p:split orient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" y="6033860"/>
            <a:ext cx="1162405" cy="83522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718" y="1701800"/>
            <a:ext cx="5408084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4044" y="1693863"/>
            <a:ext cx="5408085" cy="195745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8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4059936" y="1371600"/>
            <a:ext cx="4072128" cy="54864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71600"/>
            <a:ext cx="4059936" cy="5486400"/>
          </a:xfrm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8132064" y="1371600"/>
            <a:ext cx="4059936" cy="5486400"/>
          </a:xfrm>
        </p:spPr>
        <p:txBody>
          <a:bodyPr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05968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638032" y="2148840"/>
            <a:ext cx="3048000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sz="2133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548640"/>
            <a:ext cx="11704320" cy="49244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8" name="Rectangle 17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26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Blue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4587088" cy="6858000"/>
          </a:xfrm>
          <a:prstGeom prst="rect">
            <a:avLst/>
          </a:prstGeom>
          <a:solidFill>
            <a:srgbClr val="0D426C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99409" cy="492443"/>
          </a:xfrm>
        </p:spPr>
        <p:txBody>
          <a:bodyPr r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0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548640"/>
            <a:ext cx="11704320" cy="492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0"/>
            <a:ext cx="4587089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87337" cy="492443"/>
          </a:xfrm>
        </p:spPr>
        <p:txBody>
          <a:bodyPr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black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black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9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ThirdsGreen_Inve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1" y="0"/>
            <a:ext cx="4587089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87682" y="548640"/>
            <a:ext cx="4087337" cy="492443"/>
          </a:xfrm>
        </p:spPr>
        <p:txBody>
          <a:bodyPr rIns="0">
            <a:spAutoFit/>
          </a:bodyPr>
          <a:lstStyle>
            <a:lvl1pPr>
              <a:defRPr>
                <a:solidFill>
                  <a:srgbClr val="08557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25" name="Rectangle 24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79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SideThird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45870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681" y="548640"/>
            <a:ext cx="4087336" cy="492443"/>
          </a:xfrm>
        </p:spPr>
        <p:txBody>
          <a:bodyPr wrap="square"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3" name="Group 23"/>
          <p:cNvGrpSpPr/>
          <p:nvPr userDrawn="1"/>
        </p:nvGrpSpPr>
        <p:grpSpPr>
          <a:xfrm>
            <a:off x="49300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6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flipV="1">
            <a:off x="7653221" y="0"/>
            <a:ext cx="4538779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06880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9281" y="1423267"/>
            <a:ext cx="5673561" cy="65659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4267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919281" y="1005841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20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rgbClr val="3B02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493989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7" name="Picture 6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8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493989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538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59085-CE2A-4AD8-8953-83C3A787345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2543"/>
      </p:ext>
    </p:extLst>
  </p:cSld>
  <p:clrMapOvr>
    <a:masterClrMapping/>
  </p:clrMapOvr>
  <p:transition spd="med">
    <p:split orient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627" y="1508760"/>
            <a:ext cx="7518132" cy="74949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5733"/>
              </a:lnSpc>
              <a:defRPr sz="5333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60480" y="0"/>
            <a:ext cx="73152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267" y="2661719"/>
            <a:ext cx="4526733" cy="37662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6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26080" y="3931920"/>
            <a:ext cx="9265920" cy="457200"/>
          </a:xfrm>
        </p:spPr>
        <p:txBody>
          <a:bodyPr lIns="0" tIns="0" rIns="0" bIns="0">
            <a:noAutofit/>
          </a:bodyPr>
          <a:lstStyle>
            <a:lvl1pPr algn="l">
              <a:defRPr sz="3733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22" y="1433615"/>
            <a:ext cx="3890356" cy="246888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526156" y="655149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prstClr val="white"/>
                </a:solidFill>
                <a:cs typeface="Arial"/>
              </a:rPr>
              <a:t>© IBM Corporation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white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5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41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one colum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83026" y="365760"/>
            <a:ext cx="10855537" cy="49244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83026" y="1828801"/>
            <a:ext cx="10855537" cy="1666097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1200"/>
              </a:spcBef>
              <a:defRPr sz="1867"/>
            </a:lvl1pPr>
            <a:lvl2pPr marL="609585" indent="-304792" algn="l">
              <a:defRPr sz="1867"/>
            </a:lvl2pPr>
            <a:lvl3pPr marL="914377" indent="-304792" algn="l">
              <a:defRPr sz="1867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58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0769600" y="6650356"/>
            <a:ext cx="1422400" cy="20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800" b="0" i="0">
                <a:solidFill>
                  <a:prstClr val="white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50784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255645"/>
            <a:ext cx="9448800" cy="1362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4800" b="1" cap="none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739358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46400" y="1468120"/>
            <a:ext cx="7823200" cy="406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defRPr sz="3733" b="1">
                <a:solidFill>
                  <a:schemeClr val="accent6"/>
                </a:solidFill>
                <a:effectLst>
                  <a:outerShdw blurRad="50800" dist="38100" dir="2700000" algn="tl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743200" y="2148840"/>
            <a:ext cx="8331200" cy="3931920"/>
          </a:xfrm>
          <a:prstGeom prst="rect">
            <a:avLst/>
          </a:prstGeom>
        </p:spPr>
        <p:txBody>
          <a:bodyPr>
            <a:noAutofit/>
          </a:bodyPr>
          <a:lstStyle>
            <a:lvl1pPr marL="226478" indent="-226478">
              <a:buClr>
                <a:schemeClr val="accent3"/>
              </a:buClr>
              <a:defRPr sz="32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2"/>
              </a:buClr>
              <a:defRPr sz="2933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chemeClr val="accent3"/>
              </a:buClr>
              <a:defRPr sz="2667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chemeClr val="accent5"/>
              </a:buClr>
              <a:defRPr sz="24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chemeClr val="accent1"/>
              </a:buClr>
              <a:defRPr sz="2400" b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96947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2" y="611188"/>
            <a:ext cx="11688233" cy="4924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03200" y="1828801"/>
            <a:ext cx="11684000" cy="430887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91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rgbClr val="0855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937" y="268819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643629" y="660581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srgbClr val="FFFFFF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4529" y="660581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srgbClr val="FFFFFF"/>
                </a:solidFill>
                <a:cs typeface="Arial"/>
              </a:rPr>
              <a:t>© IBM Corporation </a:t>
            </a:r>
          </a:p>
        </p:txBody>
      </p:sp>
      <p:pic>
        <p:nvPicPr>
          <p:cNvPr id="14" name="Picture 13" descr="cloud_only copy.png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5878" y="6086395"/>
            <a:ext cx="796613" cy="601524"/>
          </a:xfrm>
          <a:prstGeom prst="rect">
            <a:avLst/>
          </a:prstGeom>
        </p:spPr>
      </p:pic>
      <p:sp>
        <p:nvSpPr>
          <p:cNvPr id="2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4567"/>
            <a:ext cx="10363200" cy="100584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3467"/>
              </a:lnSpc>
              <a:spcBef>
                <a:spcPts val="800"/>
              </a:spcBef>
              <a:buNone/>
              <a:defRPr sz="3200" b="1" baseline="0">
                <a:solidFill>
                  <a:srgbClr val="08557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846320"/>
            <a:ext cx="12192000" cy="2011680"/>
          </a:xfrm>
          <a:prstGeom prst="rect">
            <a:avLst/>
          </a:prstGeom>
          <a:solidFill>
            <a:srgbClr val="0855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80937" y="268819"/>
            <a:ext cx="675615" cy="172508"/>
            <a:chOff x="360699" y="268817"/>
            <a:chExt cx="506711" cy="172508"/>
          </a:xfrm>
          <a:solidFill>
            <a:srgbClr val="08557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11643629" y="660581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srgbClr val="FFFFFF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534529" y="6605815"/>
            <a:ext cx="1097280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r>
              <a:rPr lang="en-US" sz="1067" kern="0" spc="-40" dirty="0">
                <a:solidFill>
                  <a:srgbClr val="FFFFFF"/>
                </a:solidFill>
                <a:cs typeface="Arial"/>
              </a:rPr>
              <a:t>© IBM Corporation </a:t>
            </a:r>
          </a:p>
        </p:txBody>
      </p:sp>
      <p:pic>
        <p:nvPicPr>
          <p:cNvPr id="20" name="Picture 19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5878" y="6086395"/>
            <a:ext cx="796613" cy="6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795463"/>
            <a:ext cx="5674784" cy="436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1185" y="1795463"/>
            <a:ext cx="5676900" cy="436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07B21-BB57-4F15-9DED-55D0B15C830C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62710"/>
      </p:ext>
    </p:extLst>
  </p:cSld>
  <p:clrMapOvr>
    <a:masterClrMapping/>
  </p:clrMapOvr>
  <p:transition spd="med">
    <p:split orient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1F386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001" y="1908173"/>
            <a:ext cx="11645999" cy="443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8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8626" marR="0" lvl="3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65815" marR="0" lvl="4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23004" marR="0" lvl="5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80192" marR="0" lvl="6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37381" marR="0" lvl="7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94569" marR="0" lvl="8" indent="1185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9156700" y="656113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r">
              <a:buClr>
                <a:schemeClr val="lt1"/>
              </a:buClr>
              <a:buSzPct val="25000"/>
            </a:pPr>
            <a:fld id="{00000000-1234-1234-1234-123412341234}" type="slidenum">
              <a:rPr lang="en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lt1"/>
                </a:buClr>
                <a:buSzPct val="25000"/>
              </a:pPr>
              <a:t>‹#›</a:t>
            </a:fld>
            <a:endParaRPr lang="en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70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23222" y="6489703"/>
            <a:ext cx="4106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fld id="{E71CA625-150D-4E43-8B3D-3ABA417A5113}" type="slidenum">
              <a:rPr lang="en-US" sz="800">
                <a:solidFill>
                  <a:srgbClr val="5A5A5A"/>
                </a:solidFill>
              </a:rPr>
              <a:pPr defTabSz="609570">
                <a:defRPr/>
              </a:pPr>
              <a:t>‹#›</a:t>
            </a:fld>
            <a:endParaRPr lang="en-US" sz="800">
              <a:solidFill>
                <a:srgbClr val="5A5A5A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54401" y="6489703"/>
            <a:ext cx="26246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r>
              <a:rPr lang="en-US" sz="800">
                <a:solidFill>
                  <a:srgbClr val="5A5A5A"/>
                </a:solidFill>
              </a:rPr>
              <a:t>Page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038" y="6489703"/>
            <a:ext cx="158961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609570">
              <a:defRPr/>
            </a:pPr>
            <a:r>
              <a:rPr lang="en-US" sz="800">
                <a:solidFill>
                  <a:srgbClr val="5A5A5A"/>
                </a:solidFill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7" y="795411"/>
            <a:ext cx="5283200" cy="523220"/>
          </a:xfrm>
        </p:spPr>
        <p:txBody>
          <a:bodyPr/>
          <a:lstStyle>
            <a:lvl1pPr>
              <a:lnSpc>
                <a:spcPts val="4000"/>
              </a:lnSpc>
              <a:defRPr sz="3733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2576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23331" y="2585341"/>
            <a:ext cx="10893779" cy="478003"/>
          </a:xfrm>
          <a:prstGeom prst="rect">
            <a:avLst/>
          </a:prstGeom>
        </p:spPr>
        <p:txBody>
          <a:bodyPr lIns="28573" tIns="28573" rIns="28573" bIns="28573"/>
          <a:lstStyle>
            <a:lvl1pPr>
              <a:defRPr sz="48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ga-IE" sz="4800" b="1">
                <a:solidFill>
                  <a:srgbClr val="1174B8"/>
                </a:solidFill>
              </a:rPr>
              <a:t>Click to edit Master title style</a:t>
            </a:r>
            <a:endParaRPr sz="4800" b="1">
              <a:solidFill>
                <a:srgbClr val="1174B8"/>
              </a:solidFill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37443" y="3021008"/>
            <a:ext cx="10893779" cy="365661"/>
          </a:xfrm>
          <a:prstGeom prst="rect">
            <a:avLst/>
          </a:prstGeom>
        </p:spPr>
        <p:txBody>
          <a:bodyPr lIns="28573" tIns="28573" rIns="28573" bIns="28573">
            <a:normAutofit/>
          </a:bodyPr>
          <a:lstStyle>
            <a:lvl1pPr marL="594345" indent="-594345">
              <a:spcBef>
                <a:spcPts val="933"/>
              </a:spcBef>
              <a:buSzPct val="100000"/>
              <a:buFont typeface="Arial"/>
              <a:buChar char="•"/>
              <a:defRPr sz="3467">
                <a:latin typeface="Calibri"/>
                <a:ea typeface="Calibri"/>
                <a:cs typeface="Calibri"/>
                <a:sym typeface="Calibri"/>
              </a:defRPr>
            </a:lvl1pPr>
            <a:lvl2pPr marL="1470622" indent="-495288">
              <a:spcBef>
                <a:spcPts val="933"/>
              </a:spcBef>
              <a:buSzPct val="100000"/>
              <a:buFont typeface="Arial"/>
              <a:buChar char="–"/>
              <a:defRPr sz="3467">
                <a:latin typeface="Calibri"/>
                <a:ea typeface="Calibri"/>
                <a:cs typeface="Calibri"/>
                <a:sym typeface="Calibri"/>
              </a:defRPr>
            </a:lvl2pPr>
            <a:lvl3pPr marL="2346901" indent="-396230">
              <a:spcBef>
                <a:spcPts val="933"/>
              </a:spcBef>
              <a:buSzPct val="100000"/>
              <a:buFont typeface="Arial"/>
              <a:buChar char="•"/>
              <a:defRPr sz="3467">
                <a:latin typeface="Calibri"/>
                <a:ea typeface="Calibri"/>
                <a:cs typeface="Calibri"/>
                <a:sym typeface="Calibri"/>
              </a:defRPr>
            </a:lvl3pPr>
            <a:lvl4pPr marL="3322237" indent="-396230">
              <a:spcBef>
                <a:spcPts val="933"/>
              </a:spcBef>
              <a:buSzPct val="100000"/>
              <a:buFont typeface="Arial"/>
              <a:buChar char="–"/>
              <a:defRPr sz="3467">
                <a:latin typeface="Calibri"/>
                <a:ea typeface="Calibri"/>
                <a:cs typeface="Calibri"/>
                <a:sym typeface="Calibri"/>
              </a:defRPr>
            </a:lvl4pPr>
            <a:lvl5pPr marL="4297573" indent="-396230">
              <a:spcBef>
                <a:spcPts val="933"/>
              </a:spcBef>
              <a:buSzPct val="100000"/>
              <a:buFont typeface="Arial"/>
              <a:buChar char="»"/>
              <a:defRPr sz="3467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ga-IE" sz="3467">
                <a:solidFill>
                  <a:srgbClr val="888888"/>
                </a:solidFill>
              </a:rPr>
              <a:t>Fifth level</a:t>
            </a:r>
            <a:endParaRPr sz="3467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20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44451" y="6351"/>
            <a:ext cx="12236451" cy="687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5" name="Group 482"/>
          <p:cNvGrpSpPr>
            <a:grpSpLocks noChangeAspect="1"/>
          </p:cNvGrpSpPr>
          <p:nvPr userDrawn="1"/>
        </p:nvGrpSpPr>
        <p:grpSpPr bwMode="auto">
          <a:xfrm>
            <a:off x="-16934" y="1"/>
            <a:ext cx="12225867" cy="6798733"/>
            <a:chOff x="1587" y="-1"/>
            <a:chExt cx="9142413" cy="5083765"/>
          </a:xfrm>
        </p:grpSpPr>
        <p:sp>
          <p:nvSpPr>
            <p:cNvPr id="6" name="Freeform 2"/>
            <p:cNvSpPr>
              <a:spLocks noChangeArrowheads="1"/>
            </p:cNvSpPr>
            <p:nvPr userDrawn="1"/>
          </p:nvSpPr>
          <p:spPr bwMode="auto">
            <a:xfrm>
              <a:off x="34827" y="-1"/>
              <a:ext cx="9109173" cy="5083765"/>
            </a:xfrm>
            <a:custGeom>
              <a:avLst/>
              <a:gdLst>
                <a:gd name="T0" fmla="*/ 2147483647 w 20226"/>
                <a:gd name="T1" fmla="*/ 0 h 11290"/>
                <a:gd name="T2" fmla="*/ 2147483647 w 20226"/>
                <a:gd name="T3" fmla="*/ 2147483647 h 11290"/>
                <a:gd name="T4" fmla="*/ 2147483647 w 20226"/>
                <a:gd name="T5" fmla="*/ 2147483647 h 11290"/>
                <a:gd name="T6" fmla="*/ 0 w 20226"/>
                <a:gd name="T7" fmla="*/ 2147483647 h 11290"/>
                <a:gd name="T8" fmla="*/ 2147483647 w 20226"/>
                <a:gd name="T9" fmla="*/ 0 h 11290"/>
                <a:gd name="T10" fmla="*/ 2147483647 w 20226"/>
                <a:gd name="T11" fmla="*/ 0 h 11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226" h="11290">
                  <a:moveTo>
                    <a:pt x="20225" y="0"/>
                  </a:moveTo>
                  <a:lnTo>
                    <a:pt x="20225" y="5415"/>
                  </a:lnTo>
                  <a:lnTo>
                    <a:pt x="10082" y="11289"/>
                  </a:lnTo>
                  <a:lnTo>
                    <a:pt x="0" y="5449"/>
                  </a:lnTo>
                  <a:lnTo>
                    <a:pt x="3131" y="0"/>
                  </a:lnTo>
                  <a:lnTo>
                    <a:pt x="20225" y="0"/>
                  </a:lnTo>
                </a:path>
              </a:pathLst>
            </a:custGeom>
            <a:solidFill>
              <a:srgbClr val="41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" name="Freeform 1"/>
            <p:cNvSpPr>
              <a:spLocks noChangeArrowheads="1"/>
            </p:cNvSpPr>
            <p:nvPr userDrawn="1"/>
          </p:nvSpPr>
          <p:spPr bwMode="auto">
            <a:xfrm>
              <a:off x="1587" y="-1"/>
              <a:ext cx="1383391" cy="2407350"/>
            </a:xfrm>
            <a:custGeom>
              <a:avLst/>
              <a:gdLst>
                <a:gd name="T0" fmla="*/ 0 w 3073"/>
                <a:gd name="T1" fmla="*/ 0 h 5346"/>
                <a:gd name="T2" fmla="*/ 2147483647 w 3073"/>
                <a:gd name="T3" fmla="*/ 0 h 5346"/>
                <a:gd name="T4" fmla="*/ 0 w 3073"/>
                <a:gd name="T5" fmla="*/ 2147483647 h 5346"/>
                <a:gd name="T6" fmla="*/ 0 w 3073"/>
                <a:gd name="T7" fmla="*/ 0 h 53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73" h="5346">
                  <a:moveTo>
                    <a:pt x="0" y="0"/>
                  </a:moveTo>
                  <a:lnTo>
                    <a:pt x="3072" y="0"/>
                  </a:lnTo>
                  <a:lnTo>
                    <a:pt x="0" y="5345"/>
                  </a:lnTo>
                  <a:lnTo>
                    <a:pt x="0" y="0"/>
                  </a:lnTo>
                </a:path>
              </a:pathLst>
            </a:custGeom>
            <a:solidFill>
              <a:srgbClr val="325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06" name="Group 441"/>
          <p:cNvGrpSpPr>
            <a:grpSpLocks/>
          </p:cNvGrpSpPr>
          <p:nvPr userDrawn="1"/>
        </p:nvGrpSpPr>
        <p:grpSpPr bwMode="auto">
          <a:xfrm>
            <a:off x="1153584" y="6053071"/>
            <a:ext cx="954616" cy="292697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629" y="1974248"/>
            <a:ext cx="9384692" cy="12352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627" y="3232408"/>
            <a:ext cx="8534400" cy="864179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905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939801"/>
            <a:ext cx="11190816" cy="627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0" y="1690159"/>
            <a:ext cx="11190816" cy="4923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040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78B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5" name="Group 711"/>
          <p:cNvGrpSpPr>
            <a:grpSpLocks noChangeAspect="1"/>
          </p:cNvGrpSpPr>
          <p:nvPr userDrawn="1"/>
        </p:nvGrpSpPr>
        <p:grpSpPr bwMode="auto">
          <a:xfrm>
            <a:off x="-16934" y="1"/>
            <a:ext cx="12225867" cy="6798733"/>
            <a:chOff x="1587" y="-1"/>
            <a:chExt cx="9142413" cy="5083765"/>
          </a:xfrm>
        </p:grpSpPr>
        <p:sp>
          <p:nvSpPr>
            <p:cNvPr id="6" name="Freeform 2"/>
            <p:cNvSpPr>
              <a:spLocks noChangeArrowheads="1"/>
            </p:cNvSpPr>
            <p:nvPr userDrawn="1"/>
          </p:nvSpPr>
          <p:spPr bwMode="auto">
            <a:xfrm>
              <a:off x="34827" y="-1"/>
              <a:ext cx="9109173" cy="5083765"/>
            </a:xfrm>
            <a:custGeom>
              <a:avLst/>
              <a:gdLst>
                <a:gd name="T0" fmla="*/ 2147483647 w 20226"/>
                <a:gd name="T1" fmla="*/ 0 h 11290"/>
                <a:gd name="T2" fmla="*/ 2147483647 w 20226"/>
                <a:gd name="T3" fmla="*/ 2147483647 h 11290"/>
                <a:gd name="T4" fmla="*/ 2147483647 w 20226"/>
                <a:gd name="T5" fmla="*/ 2147483647 h 11290"/>
                <a:gd name="T6" fmla="*/ 0 w 20226"/>
                <a:gd name="T7" fmla="*/ 2147483647 h 11290"/>
                <a:gd name="T8" fmla="*/ 2147483647 w 20226"/>
                <a:gd name="T9" fmla="*/ 0 h 11290"/>
                <a:gd name="T10" fmla="*/ 2147483647 w 20226"/>
                <a:gd name="T11" fmla="*/ 0 h 11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226" h="11290">
                  <a:moveTo>
                    <a:pt x="20225" y="0"/>
                  </a:moveTo>
                  <a:lnTo>
                    <a:pt x="20225" y="5415"/>
                  </a:lnTo>
                  <a:lnTo>
                    <a:pt x="10082" y="11289"/>
                  </a:lnTo>
                  <a:lnTo>
                    <a:pt x="0" y="5449"/>
                  </a:lnTo>
                  <a:lnTo>
                    <a:pt x="3131" y="0"/>
                  </a:lnTo>
                  <a:lnTo>
                    <a:pt x="2022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" name="Freeform 1"/>
            <p:cNvSpPr>
              <a:spLocks noChangeArrowheads="1"/>
            </p:cNvSpPr>
            <p:nvPr userDrawn="1"/>
          </p:nvSpPr>
          <p:spPr bwMode="auto">
            <a:xfrm>
              <a:off x="1587" y="-1"/>
              <a:ext cx="1383391" cy="2407350"/>
            </a:xfrm>
            <a:custGeom>
              <a:avLst/>
              <a:gdLst>
                <a:gd name="T0" fmla="*/ 0 w 3073"/>
                <a:gd name="T1" fmla="*/ 0 h 5346"/>
                <a:gd name="T2" fmla="*/ 2147483647 w 3073"/>
                <a:gd name="T3" fmla="*/ 0 h 5346"/>
                <a:gd name="T4" fmla="*/ 0 w 3073"/>
                <a:gd name="T5" fmla="*/ 2147483647 h 5346"/>
                <a:gd name="T6" fmla="*/ 0 w 3073"/>
                <a:gd name="T7" fmla="*/ 0 h 53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73" h="5346">
                  <a:moveTo>
                    <a:pt x="0" y="0"/>
                  </a:moveTo>
                  <a:lnTo>
                    <a:pt x="3072" y="0"/>
                  </a:lnTo>
                  <a:lnTo>
                    <a:pt x="0" y="5345"/>
                  </a:lnTo>
                  <a:lnTo>
                    <a:pt x="0" y="0"/>
                  </a:lnTo>
                </a:path>
              </a:pathLst>
            </a:custGeom>
            <a:solidFill>
              <a:srgbClr val="325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06" name="Group 146"/>
          <p:cNvGrpSpPr>
            <a:grpSpLocks/>
          </p:cNvGrpSpPr>
          <p:nvPr userDrawn="1"/>
        </p:nvGrpSpPr>
        <p:grpSpPr bwMode="auto">
          <a:xfrm>
            <a:off x="1153584" y="5956301"/>
            <a:ext cx="954616" cy="389467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black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040" y="1887227"/>
            <a:ext cx="10363200" cy="11220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040" y="3001705"/>
            <a:ext cx="10363200" cy="824845"/>
          </a:xfrm>
        </p:spPr>
        <p:txBody>
          <a:bodyPr tIns="0"/>
          <a:lstStyle>
            <a:lvl1pPr marL="0" indent="0" algn="l">
              <a:buNone/>
              <a:defRPr sz="2000">
                <a:solidFill>
                  <a:srgbClr val="7CC7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84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59268"/>
            <a:ext cx="11190816" cy="8805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203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84" y="59268"/>
            <a:ext cx="11190816" cy="8805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88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201" y="946817"/>
            <a:ext cx="11190816" cy="8805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4492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93980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6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DAA4-5B5E-4A85-A8A4-29116F85B8E1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7285"/>
      </p:ext>
    </p:extLst>
  </p:cSld>
  <p:clrMapOvr>
    <a:masterClrMapping/>
  </p:clrMapOvr>
  <p:transition spd="med">
    <p:split orient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56AB477-9DEB-432A-BD91-AB5720F67421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>
            <a:fillRect/>
          </a:stretch>
        </p:blipFill>
        <p:spPr bwMode="auto">
          <a:xfrm>
            <a:off x="3412067" y="4451352"/>
            <a:ext cx="7747000" cy="190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620002" y="4572002"/>
            <a:ext cx="2681817" cy="140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34" y="4876800"/>
            <a:ext cx="2252133" cy="74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4233333"/>
            <a:ext cx="381211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594567"/>
            <a:ext cx="2804160" cy="50292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328160" y="594567"/>
            <a:ext cx="6949440" cy="256032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5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4254500" y="6447368"/>
            <a:ext cx="5486400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661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F870C4EF-AF66-4E26-9924-50CD8939A10F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40321"/>
            <a:ext cx="231648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83680" y="840321"/>
            <a:ext cx="5120640" cy="1554480"/>
          </a:xfrm>
        </p:spPr>
        <p:txBody>
          <a:bodyPr lIns="0" tIns="0" rIns="0" bIns="0">
            <a:noAutofit/>
          </a:bodyPr>
          <a:lstStyle>
            <a:lvl1pPr marL="128588" indent="-128588">
              <a:spcBef>
                <a:spcPts val="225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50" b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852163" y="5561096"/>
            <a:ext cx="5746975" cy="64008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4165600" y="6447368"/>
            <a:ext cx="5486400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2870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411635" y="0"/>
            <a:ext cx="378036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635" y="0"/>
            <a:ext cx="732367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2442A67-D392-4C3C-BE8D-E30ADFCE3736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8" name="Picture 9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2" y="2804585"/>
            <a:ext cx="4279900" cy="34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627" y="1508760"/>
            <a:ext cx="6096000" cy="36576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ts val="3225"/>
              </a:lnSpc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4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6119"/>
            <a:ext cx="8290984" cy="512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364F259C-0A7F-44A1-9001-7EEB8630543A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5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39788"/>
            <a:ext cx="231648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583680" y="5897880"/>
            <a:ext cx="560832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583680" y="839788"/>
            <a:ext cx="5608320" cy="182880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225"/>
              </a:spcBef>
              <a:buFont typeface="Arial" panose="020B0604020202020204" pitchFamily="34" charset="0"/>
              <a:buChar char="–"/>
              <a:defRPr sz="1350" b="0">
                <a:solidFill>
                  <a:schemeClr val="accent1"/>
                </a:solidFill>
              </a:defRPr>
            </a:lvl1pPr>
            <a:lvl2pPr marL="261938" indent="-90488">
              <a:spcBef>
                <a:spcPts val="225"/>
              </a:spcBef>
              <a:buFont typeface="Arial" panose="020B0604020202020204" pitchFamily="34" charset="0"/>
              <a:buChar char="-"/>
              <a:defRPr sz="1200">
                <a:solidFill>
                  <a:schemeClr val="accent1"/>
                </a:solidFill>
              </a:defRPr>
            </a:lvl2pPr>
            <a:lvl3pPr>
              <a:defRPr sz="900">
                <a:solidFill>
                  <a:schemeClr val="accent1"/>
                </a:solidFill>
              </a:defRPr>
            </a:lvl3pPr>
            <a:lvl4pPr>
              <a:defRPr sz="825">
                <a:solidFill>
                  <a:schemeClr val="accent1"/>
                </a:solidFill>
              </a:defRPr>
            </a:lvl4pPr>
            <a:lvl5pPr>
              <a:defRPr sz="8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4064689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Clou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840322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black"/>
                </a:solidFill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B59140D-6A9F-4FFF-BE39-AFC798839BBB}" type="slidenum">
              <a:rPr lang="en-US" altLang="en-US" sz="600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black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166071"/>
            <a:ext cx="2804160" cy="4114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138532" y="840321"/>
            <a:ext cx="731520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50"/>
              </a:spcBef>
              <a:buNone/>
              <a:defRPr sz="1500" b="1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138532" y="1600200"/>
            <a:ext cx="7315200" cy="15544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2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b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138532" y="5420420"/>
            <a:ext cx="3169920" cy="64008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64641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534653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prstClr val="white"/>
                </a:solidFill>
              </a:rPr>
              <a:t>© IBM Corporation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643786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A1B3371-8B7B-4FB7-B339-A8F38AF0333B}" type="slidenum">
              <a:rPr lang="en-US" altLang="en-US" sz="60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prstClr val="white"/>
              </a:solidFill>
            </a:endParaRPr>
          </a:p>
        </p:txBody>
      </p:sp>
      <p:pic>
        <p:nvPicPr>
          <p:cNvPr id="6" name="Picture 8" descr="Cloud_wo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186" y="211667"/>
            <a:ext cx="1206500" cy="15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1" y="6246286"/>
            <a:ext cx="668867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998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brid Clou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B7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rgbClr val="5050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935" y="268818"/>
            <a:ext cx="675615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1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28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>
            <a:fillRect/>
          </a:stretch>
        </p:blipFill>
        <p:spPr bwMode="auto">
          <a:xfrm>
            <a:off x="315386" y="6206069"/>
            <a:ext cx="797983" cy="44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526186" y="6642503"/>
            <a:ext cx="109643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srgbClr val="FFFFFF"/>
                </a:solidFill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319" y="6642503"/>
            <a:ext cx="442383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A0B6B9D-4F5B-4DD6-8060-25D37A2824C9}" type="slidenum">
              <a:rPr lang="en-US" altLang="en-US" sz="600">
                <a:solidFill>
                  <a:srgbClr val="FFFFFF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srgbClr val="FFFFFF"/>
              </a:solidFill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594567"/>
            <a:ext cx="4876800" cy="1828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950"/>
              </a:lnSpc>
              <a:spcBef>
                <a:spcPts val="450"/>
              </a:spcBef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7200" y="2560320"/>
            <a:ext cx="5242560" cy="2743200"/>
          </a:xfrm>
        </p:spPr>
        <p:txBody>
          <a:bodyPr lIns="0" tIns="0" rIns="0" bIns="0">
            <a:noAutofit/>
          </a:bodyPr>
          <a:lstStyle>
            <a:lvl1pPr marL="171450" indent="-171450">
              <a:spcBef>
                <a:spcPts val="9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35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303469" y="5303520"/>
            <a:ext cx="4061011" cy="64008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22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1524002" y="6447368"/>
            <a:ext cx="4510617" cy="364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9539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ChangeArrowheads="1"/>
          </p:cNvSpPr>
          <p:nvPr userDrawn="1"/>
        </p:nvSpPr>
        <p:spPr bwMode="auto">
          <a:xfrm>
            <a:off x="3723220" y="6489702"/>
            <a:ext cx="41063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fld id="{2B0C77C6-BFB9-4C3D-A808-5399F45F7F21}" type="slidenum">
              <a:rPr lang="en-US" altLang="en-US" sz="600">
                <a:solidFill>
                  <a:srgbClr val="5A5A5A"/>
                </a:solidFill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>
              <a:solidFill>
                <a:srgbClr val="5A5A5A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3454400" y="6489702"/>
            <a:ext cx="26246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600">
                <a:solidFill>
                  <a:srgbClr val="5A5A5A"/>
                </a:solidFill>
                <a:ea typeface="MS PGothic" panose="020B0600070205080204" pitchFamily="34" charset="-128"/>
              </a:rPr>
              <a:t>Page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817035" y="6489702"/>
            <a:ext cx="158961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srgbClr val="7F7F7F"/>
                </a:solidFill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7" y="879434"/>
            <a:ext cx="3652307" cy="86177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4392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mpact2014-CBM-w-Tagline_72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3" y="5173664"/>
            <a:ext cx="405553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dividual assets-0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441328"/>
            <a:ext cx="6096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dividual assets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6488114"/>
            <a:ext cx="12276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87" y="2720116"/>
            <a:ext cx="7338004" cy="11738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6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individual assets-0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84" y="441328"/>
            <a:ext cx="6096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individual assets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4" y="388940"/>
            <a:ext cx="309033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individual assets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17" y="3373439"/>
            <a:ext cx="38608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individual assets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6488114"/>
            <a:ext cx="12276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pact2014-Tagline-BeFirst_72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1" y="6464302"/>
            <a:ext cx="1811867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323" y="2242084"/>
            <a:ext cx="7284363" cy="10404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2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D94B1-AB82-48F4-A874-CAD5F72E549F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06508"/>
      </p:ext>
    </p:extLst>
  </p:cSld>
  <p:clrMapOvr>
    <a:masterClrMapping/>
  </p:clrMapOvr>
  <p:transition spd="med">
    <p:split orient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19" y="6366294"/>
            <a:ext cx="405184" cy="403936"/>
          </a:xfrm>
          <a:prstGeom prst="rect">
            <a:avLst/>
          </a:prstGeom>
        </p:spPr>
      </p:pic>
      <p:pic>
        <p:nvPicPr>
          <p:cNvPr id="9" name="Picture 10" descr="R120_G137_B251-20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4" y="6366294"/>
            <a:ext cx="814207" cy="34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1332851" y="6441811"/>
            <a:ext cx="7336" cy="313570"/>
          </a:xfrm>
          <a:prstGeom prst="line">
            <a:avLst/>
          </a:prstGeom>
          <a:ln w="12700" cmpd="sng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 userDrawn="1">
            <p:ph type="title"/>
          </p:nvPr>
        </p:nvSpPr>
        <p:spPr>
          <a:xfrm>
            <a:off x="230717" y="270878"/>
            <a:ext cx="11582400" cy="815975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85332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700" y="2641600"/>
            <a:ext cx="2654300" cy="37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20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7700" y="2641600"/>
            <a:ext cx="2654300" cy="3742436"/>
          </a:xfrm>
          <a:prstGeom prst="rect">
            <a:avLst/>
          </a:prstGeom>
        </p:spPr>
      </p:pic>
      <p:sp>
        <p:nvSpPr>
          <p:cNvPr id="8" name="TextBox 4"/>
          <p:cNvSpPr txBox="1"/>
          <p:nvPr userDrawn="1"/>
        </p:nvSpPr>
        <p:spPr>
          <a:xfrm>
            <a:off x="463296" y="1625698"/>
            <a:ext cx="56200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1 -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sp>
        <p:nvSpPr>
          <p:cNvPr id="9" name="TextBox 5"/>
          <p:cNvSpPr txBox="1"/>
          <p:nvPr userDrawn="1"/>
        </p:nvSpPr>
        <p:spPr>
          <a:xfrm>
            <a:off x="463296" y="2185987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2 -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 </a:t>
            </a:r>
          </a:p>
        </p:txBody>
      </p:sp>
      <p:sp>
        <p:nvSpPr>
          <p:cNvPr id="10" name="TextBox 6"/>
          <p:cNvSpPr txBox="1"/>
          <p:nvPr userDrawn="1"/>
        </p:nvSpPr>
        <p:spPr>
          <a:xfrm>
            <a:off x="463296" y="2759074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3 -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 </a:t>
            </a:r>
          </a:p>
        </p:txBody>
      </p:sp>
      <p:sp>
        <p:nvSpPr>
          <p:cNvPr id="11" name="TextBox 7"/>
          <p:cNvSpPr txBox="1"/>
          <p:nvPr userDrawn="1"/>
        </p:nvSpPr>
        <p:spPr>
          <a:xfrm>
            <a:off x="463296" y="3306761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4 -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cxnSp>
        <p:nvCxnSpPr>
          <p:cNvPr id="12" name="Straight Connector 9"/>
          <p:cNvCxnSpPr/>
          <p:nvPr userDrawn="1"/>
        </p:nvCxnSpPr>
        <p:spPr>
          <a:xfrm>
            <a:off x="463296" y="20589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 userDrawn="1"/>
        </p:nvCxnSpPr>
        <p:spPr>
          <a:xfrm>
            <a:off x="463296" y="26177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/>
          <p:cNvCxnSpPr/>
          <p:nvPr userDrawn="1"/>
        </p:nvCxnSpPr>
        <p:spPr>
          <a:xfrm>
            <a:off x="463296" y="31765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 userDrawn="1"/>
        </p:nvCxnSpPr>
        <p:spPr>
          <a:xfrm>
            <a:off x="463296" y="3748087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463296" y="3881637"/>
            <a:ext cx="660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5 - </a:t>
            </a:r>
            <a:r>
              <a:rPr lang="en-US" sz="2000" dirty="0">
                <a:solidFill>
                  <a:srgbClr val="052E3C"/>
                </a:solidFill>
                <a:latin typeface="Lubalin Book for IBM" charset="0"/>
                <a:ea typeface="Lubalin Book for IBM" charset="0"/>
                <a:cs typeface="Lubalin Book for IBM" charset="0"/>
              </a:rPr>
              <a:t>Text here</a:t>
            </a:r>
          </a:p>
        </p:txBody>
      </p:sp>
      <p:cxnSp>
        <p:nvCxnSpPr>
          <p:cNvPr id="17" name="Straight Connector 14"/>
          <p:cNvCxnSpPr/>
          <p:nvPr userDrawn="1"/>
        </p:nvCxnSpPr>
        <p:spPr>
          <a:xfrm>
            <a:off x="463296" y="4322963"/>
            <a:ext cx="7867904" cy="0"/>
          </a:xfrm>
          <a:prstGeom prst="line">
            <a:avLst/>
          </a:prstGeom>
          <a:ln>
            <a:solidFill>
              <a:srgbClr val="00B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2649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297" y="892176"/>
            <a:ext cx="10890504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862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340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44" y="0"/>
            <a:ext cx="10537371" cy="685235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4" y="3703320"/>
            <a:ext cx="6842325" cy="338328"/>
          </a:xfrm>
        </p:spPr>
        <p:txBody>
          <a:bodyPr anchor="b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0" y="5120640"/>
            <a:ext cx="6805749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1104" y="3007924"/>
            <a:ext cx="6842325" cy="677108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52E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6078982"/>
            <a:ext cx="1111794" cy="486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104" y="554796"/>
            <a:ext cx="3886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9985"/>
      </p:ext>
    </p:extLst>
  </p:cSld>
  <p:clrMapOvr>
    <a:masterClrMapping/>
  </p:clrMapOvr>
  <p:transition spd="slow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02020"/>
            <a:ext cx="9998840" cy="393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6204"/>
            <a:ext cx="41148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3296" y="6480993"/>
            <a:ext cx="2743200" cy="288000"/>
          </a:xfrm>
        </p:spPr>
        <p:txBody>
          <a:bodyPr/>
          <a:lstStyle/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188" y="925513"/>
            <a:ext cx="11494030" cy="458884"/>
          </a:xfrm>
        </p:spPr>
        <p:txBody>
          <a:bodyPr lIns="108000"/>
          <a:lstStyle>
            <a:lvl1pPr marL="0" indent="0">
              <a:buNone/>
              <a:defRPr b="1" baseline="0">
                <a:solidFill>
                  <a:schemeClr val="bg1">
                    <a:lumMod val="75000"/>
                  </a:schemeClr>
                </a:solidFill>
                <a:latin typeface="Lubalin Book for IBM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9408162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18" y="298752"/>
            <a:ext cx="9892732" cy="3937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18" y="1628078"/>
            <a:ext cx="11493500" cy="4609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F8115-8C51-4433-ADF1-526963D7C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7188" y="925513"/>
            <a:ext cx="11494030" cy="458884"/>
          </a:xfrm>
        </p:spPr>
        <p:txBody>
          <a:bodyPr lIns="108000"/>
          <a:lstStyle>
            <a:lvl1pPr marL="0" indent="0">
              <a:buNone/>
              <a:defRPr b="1" baseline="0">
                <a:solidFill>
                  <a:schemeClr val="bg1">
                    <a:lumMod val="75000"/>
                  </a:schemeClr>
                </a:solidFill>
                <a:latin typeface="Lubalin Book for IBM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255382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8FBB-8B69-F24E-A698-62FA5D2265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068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81826-0BAB-4E16-8D1B-65263DB6E2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1"/>
          </p:nvPr>
        </p:nvSpPr>
        <p:spPr>
          <a:xfrm>
            <a:off x="935567" y="6537325"/>
            <a:ext cx="1339851" cy="184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97048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A2FAF-A1EC-4C9F-8F00-1C951D31D10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00275"/>
      </p:ext>
    </p:extLst>
  </p:cSld>
  <p:clrMapOvr>
    <a:masterClrMapping/>
  </p:clrMapOvr>
  <p:transition spd="med">
    <p:split orient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E071-8E1C-4E46-B2A3-A01E7EE0EEF8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34D8-09F3-1C4A-A615-E28889274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992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437"/>
            <a:ext cx="10363439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6200"/>
            <a:ext cx="853487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708359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70790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0" y="1752611"/>
            <a:ext cx="10972165" cy="2256183"/>
          </a:xfr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547004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0" y="4005383"/>
            <a:ext cx="10972165" cy="2256183"/>
          </a:xfr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189173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32" y="1752600"/>
            <a:ext cx="5507873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548157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557" y="1752600"/>
            <a:ext cx="5507873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606155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490" y="4406905"/>
            <a:ext cx="1036343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490" y="2906713"/>
            <a:ext cx="1036343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9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913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82759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28449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7413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31982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65519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903470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0" y="1752602"/>
            <a:ext cx="5409496" cy="437356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733"/>
            </a:lvl2pPr>
            <a:lvl3pPr>
              <a:spcBef>
                <a:spcPts val="0"/>
              </a:spcBef>
              <a:spcAft>
                <a:spcPts val="0"/>
              </a:spcAft>
              <a:defRPr sz="1600"/>
            </a:lvl3pPr>
            <a:lvl4pPr>
              <a:spcBef>
                <a:spcPts val="0"/>
              </a:spcBef>
              <a:spcAft>
                <a:spcPts val="0"/>
              </a:spcAft>
              <a:defRPr sz="1333"/>
            </a:lvl4pPr>
            <a:lvl5pPr>
              <a:spcBef>
                <a:spcPts val="0"/>
              </a:spcBef>
              <a:spcAft>
                <a:spcPts val="0"/>
              </a:spcAft>
              <a:defRPr sz="13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6" y="1752602"/>
            <a:ext cx="5411083" cy="437356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733"/>
            </a:lvl2pPr>
            <a:lvl3pPr>
              <a:spcBef>
                <a:spcPts val="0"/>
              </a:spcBef>
              <a:spcAft>
                <a:spcPts val="0"/>
              </a:spcAft>
              <a:defRPr sz="1600"/>
            </a:lvl3pPr>
            <a:lvl4pPr>
              <a:spcBef>
                <a:spcPts val="0"/>
              </a:spcBef>
              <a:spcAft>
                <a:spcPts val="0"/>
              </a:spcAft>
              <a:defRPr sz="1333"/>
            </a:lvl4pPr>
            <a:lvl5pPr>
              <a:spcBef>
                <a:spcPts val="0"/>
              </a:spcBef>
              <a:spcAft>
                <a:spcPts val="0"/>
              </a:spcAft>
              <a:defRPr sz="13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369094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32" y="1752601"/>
            <a:ext cx="5387273" cy="422275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899" indent="0">
              <a:buNone/>
              <a:defRPr sz="2000" b="1"/>
            </a:lvl2pPr>
            <a:lvl3pPr marL="913800" indent="0">
              <a:buNone/>
              <a:defRPr sz="1733" b="1"/>
            </a:lvl3pPr>
            <a:lvl4pPr marL="1370698" indent="0">
              <a:buNone/>
              <a:defRPr sz="1600" b="1"/>
            </a:lvl4pPr>
            <a:lvl5pPr marL="1827597" indent="0">
              <a:buNone/>
              <a:defRPr sz="1600" b="1"/>
            </a:lvl5pPr>
            <a:lvl6pPr marL="2284495" indent="0">
              <a:buNone/>
              <a:defRPr sz="1600" b="1"/>
            </a:lvl6pPr>
            <a:lvl7pPr marL="2741398" indent="0">
              <a:buNone/>
              <a:defRPr sz="1600" b="1"/>
            </a:lvl7pPr>
            <a:lvl8pPr marL="3198293" indent="0">
              <a:buNone/>
              <a:defRPr sz="1600" b="1"/>
            </a:lvl8pPr>
            <a:lvl9pPr marL="3655197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32" y="2174875"/>
            <a:ext cx="5387273" cy="3951288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619" y="1752601"/>
            <a:ext cx="5388861" cy="422275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899" indent="0">
              <a:buNone/>
              <a:defRPr sz="2000" b="1"/>
            </a:lvl2pPr>
            <a:lvl3pPr marL="913800" indent="0">
              <a:buNone/>
              <a:defRPr sz="1733" b="1"/>
            </a:lvl3pPr>
            <a:lvl4pPr marL="1370698" indent="0">
              <a:buNone/>
              <a:defRPr sz="1600" b="1"/>
            </a:lvl4pPr>
            <a:lvl5pPr marL="1827597" indent="0">
              <a:buNone/>
              <a:defRPr sz="1600" b="1"/>
            </a:lvl5pPr>
            <a:lvl6pPr marL="2284495" indent="0">
              <a:buNone/>
              <a:defRPr sz="1600" b="1"/>
            </a:lvl6pPr>
            <a:lvl7pPr marL="2741398" indent="0">
              <a:buNone/>
              <a:defRPr sz="1600" b="1"/>
            </a:lvl7pPr>
            <a:lvl8pPr marL="3198293" indent="0">
              <a:buNone/>
              <a:defRPr sz="1600" b="1"/>
            </a:lvl8pPr>
            <a:lvl9pPr marL="36551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19" y="2174875"/>
            <a:ext cx="5388861" cy="3951288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86837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10036-FCDA-4B4E-AFD8-509B9249EA8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44700"/>
      </p:ext>
    </p:extLst>
  </p:cSld>
  <p:clrMapOvr>
    <a:masterClrMapping/>
  </p:clrMapOvr>
  <p:transition spd="med">
    <p:split orient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012652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742713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914400"/>
            <a:ext cx="4011091" cy="609600"/>
          </a:xfrm>
        </p:spPr>
        <p:txBody>
          <a:bodyPr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644" y="914402"/>
            <a:ext cx="6815837" cy="52117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733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676405"/>
            <a:ext cx="4011091" cy="4449763"/>
          </a:xfrm>
        </p:spPr>
        <p:txBody>
          <a:bodyPr/>
          <a:lstStyle>
            <a:lvl1pPr marL="0" indent="0">
              <a:buNone/>
              <a:defRPr sz="1333"/>
            </a:lvl1pPr>
            <a:lvl2pPr marL="456899" indent="0">
              <a:buNone/>
              <a:defRPr sz="1200"/>
            </a:lvl2pPr>
            <a:lvl3pPr marL="913800" indent="0">
              <a:buNone/>
              <a:defRPr sz="933"/>
            </a:lvl3pPr>
            <a:lvl4pPr marL="1370698" indent="0">
              <a:buNone/>
              <a:defRPr sz="933"/>
            </a:lvl4pPr>
            <a:lvl5pPr marL="1827597" indent="0">
              <a:buNone/>
              <a:defRPr sz="933"/>
            </a:lvl5pPr>
            <a:lvl6pPr marL="2284495" indent="0">
              <a:buNone/>
              <a:defRPr sz="933"/>
            </a:lvl6pPr>
            <a:lvl7pPr marL="2741398" indent="0">
              <a:buNone/>
              <a:defRPr sz="933"/>
            </a:lvl7pPr>
            <a:lvl8pPr marL="3198293" indent="0">
              <a:buNone/>
              <a:defRPr sz="933"/>
            </a:lvl8pPr>
            <a:lvl9pPr marL="3655197" indent="0">
              <a:buNone/>
              <a:defRPr sz="9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48032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474" y="4800601"/>
            <a:ext cx="7314247" cy="56673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474" y="990610"/>
            <a:ext cx="7314247" cy="3736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899" indent="0">
              <a:buNone/>
              <a:defRPr sz="2800"/>
            </a:lvl2pPr>
            <a:lvl3pPr marL="913800" indent="0">
              <a:buNone/>
              <a:defRPr sz="2400"/>
            </a:lvl3pPr>
            <a:lvl4pPr marL="1370698" indent="0">
              <a:buNone/>
              <a:defRPr sz="2000"/>
            </a:lvl4pPr>
            <a:lvl5pPr marL="1827597" indent="0">
              <a:buNone/>
              <a:defRPr sz="2000"/>
            </a:lvl5pPr>
            <a:lvl6pPr marL="2284495" indent="0">
              <a:buNone/>
              <a:defRPr sz="2000"/>
            </a:lvl6pPr>
            <a:lvl7pPr marL="2741398" indent="0">
              <a:buNone/>
              <a:defRPr sz="2000"/>
            </a:lvl7pPr>
            <a:lvl8pPr marL="3198293" indent="0">
              <a:buNone/>
              <a:defRPr sz="2000"/>
            </a:lvl8pPr>
            <a:lvl9pPr marL="365519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474" y="5367346"/>
            <a:ext cx="7314247" cy="804863"/>
          </a:xfrm>
        </p:spPr>
        <p:txBody>
          <a:bodyPr/>
          <a:lstStyle>
            <a:lvl1pPr marL="0" indent="0">
              <a:buNone/>
              <a:defRPr sz="1333"/>
            </a:lvl1pPr>
            <a:lvl2pPr marL="456899" indent="0">
              <a:buNone/>
              <a:defRPr sz="1200"/>
            </a:lvl2pPr>
            <a:lvl3pPr marL="913800" indent="0">
              <a:buNone/>
              <a:defRPr sz="933"/>
            </a:lvl3pPr>
            <a:lvl4pPr marL="1370698" indent="0">
              <a:buNone/>
              <a:defRPr sz="933"/>
            </a:lvl4pPr>
            <a:lvl5pPr marL="1827597" indent="0">
              <a:buNone/>
              <a:defRPr sz="933"/>
            </a:lvl5pPr>
            <a:lvl6pPr marL="2284495" indent="0">
              <a:buNone/>
              <a:defRPr sz="933"/>
            </a:lvl6pPr>
            <a:lvl7pPr marL="2741398" indent="0">
              <a:buNone/>
              <a:defRPr sz="933"/>
            </a:lvl7pPr>
            <a:lvl8pPr marL="3198293" indent="0">
              <a:buNone/>
              <a:defRPr sz="933"/>
            </a:lvl8pPr>
            <a:lvl9pPr marL="3655197" indent="0">
              <a:buNone/>
              <a:defRPr sz="9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092043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600924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637" y="990601"/>
            <a:ext cx="2742843" cy="5135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990601"/>
            <a:ext cx="8077736" cy="5135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014441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4"/>
          <p:cNvSpPr>
            <a:spLocks noGrp="1"/>
          </p:cNvSpPr>
          <p:nvPr>
            <p:ph type="title"/>
          </p:nvPr>
        </p:nvSpPr>
        <p:spPr>
          <a:xfrm>
            <a:off x="406400" y="722376"/>
            <a:ext cx="11277600" cy="609600"/>
          </a:xfrm>
          <a:prstGeom prst="rect">
            <a:avLst/>
          </a:prstGeom>
        </p:spPr>
        <p:txBody>
          <a:bodyPr lIns="87873" tIns="43940" rIns="87873" bIns="4394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idx="1"/>
          </p:nvPr>
        </p:nvSpPr>
        <p:spPr>
          <a:xfrm>
            <a:off x="406400" y="1600200"/>
            <a:ext cx="11277600" cy="4724400"/>
          </a:xfrm>
          <a:prstGeom prst="rect">
            <a:avLst/>
          </a:prstGeom>
        </p:spPr>
        <p:txBody>
          <a:bodyPr lIns="87873" tIns="43940" rIns="87873" bIns="439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50458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1" y="1600200"/>
            <a:ext cx="109728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302717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11" y="914409"/>
            <a:ext cx="4801851" cy="5410201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spcAft>
                <a:spcPts val="100"/>
              </a:spcAft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76738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66951" y="6290734"/>
            <a:ext cx="1219200" cy="26881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3B9E7-38A8-CB42-AC33-C21626E69F5F}" type="datetime1">
              <a:rPr lang="en-US"/>
              <a:pPr>
                <a:defRPr/>
              </a:pPr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284" y="6290734"/>
            <a:ext cx="914400" cy="268817"/>
          </a:xfrm>
          <a:prstGeom prst="rect">
            <a:avLst/>
          </a:prstGeo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Watson</a:t>
            </a:r>
          </a:p>
          <a:p>
            <a:pPr>
              <a:defRPr/>
            </a:pPr>
            <a:r>
              <a:rPr lang="en-US"/>
              <a:t>Developer</a:t>
            </a:r>
          </a:p>
          <a:p>
            <a:pPr>
              <a:defRPr/>
            </a:pPr>
            <a:r>
              <a:rPr lang="en-US"/>
              <a:t>Conference</a:t>
            </a:r>
          </a:p>
          <a:p>
            <a:pPr>
              <a:defRPr/>
            </a:pPr>
            <a:r>
              <a:rPr lang="en-US"/>
              <a:t>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6917" y="6290734"/>
            <a:ext cx="609600" cy="26881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CD97F-5F07-CE42-B5EA-5521EF4A9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87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0E0B7-312C-4A3B-93AA-6605A7906AFC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30342"/>
      </p:ext>
    </p:extLst>
  </p:cSld>
  <p:clrMapOvr>
    <a:masterClrMapping/>
  </p:clrMapOvr>
  <p:transition spd="med">
    <p:split orient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889000" y="1149350"/>
            <a:ext cx="10414000" cy="23241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 defTabSz="412739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1"/>
          </a:xfrm>
          <a:prstGeom prst="rect">
            <a:avLst/>
          </a:prstGeom>
        </p:spPr>
        <p:txBody>
          <a:bodyPr lIns="19050" tIns="19050" rIns="19050" bIns="19050"/>
          <a:lstStyle>
            <a:lvl1pPr marL="0" indent="0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304792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609585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914377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1219170" algn="ctr" defTabSz="412739">
              <a:spcBef>
                <a:spcPts val="0"/>
              </a:spcBef>
              <a:buSzTx/>
              <a:buFontTx/>
              <a:buNone/>
              <a:defRPr sz="2133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xfrm>
            <a:off x="5974223" y="6540500"/>
            <a:ext cx="237204" cy="237067"/>
          </a:xfrm>
          <a:prstGeom prst="rect">
            <a:avLst/>
          </a:prstGeom>
        </p:spPr>
        <p:txBody>
          <a:bodyPr wrap="none" lIns="19050" tIns="19050" rIns="19050" bIns="19050" anchor="t"/>
          <a:lstStyle>
            <a:lvl1pPr algn="ctr" defTabSz="412739">
              <a:defRPr sz="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79271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_yellow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483175" y="6534612"/>
            <a:ext cx="1507067" cy="146049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©2016 IBM Corporation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6EC2-474A-465D-8DBB-A462A8C80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04" y="2795996"/>
            <a:ext cx="4062004" cy="40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256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0415_POWER-POINT-SLIDES_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38896" y="5704737"/>
            <a:ext cx="1913680" cy="956841"/>
          </a:xfrm>
          <a:prstGeom prst="rect">
            <a:avLst/>
          </a:prstGeom>
          <a:solidFill>
            <a:srgbClr val="001F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4574" y="6068728"/>
            <a:ext cx="1084532" cy="4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0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63471" y="1306149"/>
            <a:ext cx="11239500" cy="665161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1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371940" y="5630950"/>
            <a:ext cx="3982045" cy="938780"/>
          </a:xfrm>
        </p:spPr>
        <p:txBody>
          <a:bodyPr/>
          <a:lstStyle>
            <a:lvl1pPr marL="114298" indent="-11429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260B0"/>
              </a:buClr>
              <a:buSzPct val="125000"/>
              <a:buFont typeface="Arial" pitchFamily="-110" charset="0"/>
              <a:buChar char="•"/>
              <a:tabLst>
                <a:tab pos="457191" algn="l"/>
              </a:tabLst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815026" y="5296924"/>
            <a:ext cx="4917017" cy="1224213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71940" y="2307210"/>
            <a:ext cx="3982045" cy="1633164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61085" y="2060440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6571" y="906667"/>
            <a:ext cx="10996084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8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1352" y="2063183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451621" y="2307210"/>
            <a:ext cx="3982045" cy="1633164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7391525" y="4111828"/>
            <a:ext cx="3764016" cy="1246699"/>
          </a:xfrm>
          <a:ln w="25400" cap="flat" cmpd="sng" algn="ctr">
            <a:solidFill>
              <a:srgbClr val="1562A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b="1" kern="1200" dirty="0" smtClean="0">
                <a:solidFill>
                  <a:schemeClr val="accent3"/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buSzPct val="120000"/>
              <a:defRPr lang="en-US" sz="1000" kern="1200" dirty="0" smtClean="0">
                <a:solidFill>
                  <a:schemeClr val="bg2"/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66217" y="5468231"/>
            <a:ext cx="3991459" cy="325437"/>
          </a:xfr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 smtClean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400" b="1" dirty="0">
                <a:solidFill>
                  <a:srgbClr val="1562AE"/>
                </a:solidFill>
                <a:latin typeface="Helvetica" pitchFamily="-110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371941" y="1471616"/>
            <a:ext cx="11237281" cy="504825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chemeClr val="bg2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4419061" y="505451"/>
            <a:ext cx="6913033" cy="276227"/>
          </a:xfr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 smtClean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1100" kern="1200" dirty="0">
                <a:solidFill>
                  <a:srgbClr val="1562AE"/>
                </a:solidFill>
                <a:latin typeface="Helvetica" pitchFamily="-110" charset="0"/>
                <a:ea typeface="Arial Unicode MS" pitchFamily="-110" charset="0"/>
                <a:cs typeface="Arial Unicode MS" pitchFamily="-11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5101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watson_logo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163027"/>
            <a:ext cx="1242963" cy="26224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9" t="-655" r="1" b="3360"/>
          <a:stretch/>
        </p:blipFill>
        <p:spPr>
          <a:xfrm>
            <a:off x="6790661" y="1828801"/>
            <a:ext cx="54013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98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latin typeface="Helvetica Neue Regular" charset="0"/>
                <a:cs typeface="Helvetica Neue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watson_logo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163027"/>
            <a:ext cx="1242963" cy="2622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>
          <a:xfrm>
            <a:off x="5976365" y="-4235"/>
            <a:ext cx="6215635" cy="68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38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730240" cy="304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9336-4A6C-4181-9A4C-E980843DE8CA}" type="datetime1">
              <a:rPr lang="en-US" smtClean="0"/>
              <a:t>10/1/2018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089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5EA2-F904-479B-8C10-DA50160625DE}" type="datetime1">
              <a:rPr lang="en-US" noProof="0" smtClean="0"/>
              <a:t>10/1/2018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6173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6CD2-EBE7-459A-AB87-EAA6AD568B55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1724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4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ADB7-A746-4CFC-8F30-FBC2C24D0971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/ IBM Watson Knowledge Studio / Aug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42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852488"/>
            <a:ext cx="115554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5741988" y="6499225"/>
            <a:ext cx="665162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000" b="1">
                <a:solidFill>
                  <a:schemeClr val="bg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D4394236-AFB6-44D4-94A5-600503E865CC}" type="slidenum">
              <a:rPr lang="en-US" altLang="en-US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8" name="Line 236"/>
          <p:cNvSpPr>
            <a:spLocks noChangeShapeType="1"/>
          </p:cNvSpPr>
          <p:nvPr/>
        </p:nvSpPr>
        <p:spPr bwMode="black">
          <a:xfrm>
            <a:off x="7264400" y="645636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4400">
              <a:solidFill>
                <a:srgbClr val="FF9900"/>
              </a:solidFill>
            </a:endParaRP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365250"/>
            <a:ext cx="1155541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0" name="Picture 7" descr="Logo IBM de Colombia Negro.gi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535738"/>
            <a:ext cx="842963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Banner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7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ransition spd="med">
    <p:split orient="vert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CCFF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06795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lnSpc>
          <a:spcPct val="115000"/>
        </a:lnSpc>
        <a:spcBef>
          <a:spcPct val="40000"/>
        </a:spcBef>
        <a:spcAft>
          <a:spcPct val="15000"/>
        </a:spcAft>
        <a:buClr>
          <a:srgbClr val="00B0F0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14300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485900" indent="-171450" algn="l" rtl="0" eaLnBrk="0" fontAlgn="base" hangingPunct="0">
        <a:lnSpc>
          <a:spcPct val="115000"/>
        </a:lnSpc>
        <a:spcBef>
          <a:spcPct val="40000"/>
        </a:spcBef>
        <a:spcAft>
          <a:spcPct val="0"/>
        </a:spcAft>
        <a:buClr>
          <a:srgbClr val="00B0F0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5pPr>
      <a:lvl6pPr marL="19431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24003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8575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3314700" indent="-171450" algn="l" rtl="0" fontAlgn="base">
        <a:lnSpc>
          <a:spcPct val="115000"/>
        </a:lnSpc>
        <a:spcBef>
          <a:spcPct val="40000"/>
        </a:spcBef>
        <a:spcAft>
          <a:spcPct val="0"/>
        </a:spcAft>
        <a:buClr>
          <a:srgbClr val="DD137B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" y="548640"/>
            <a:ext cx="11704320" cy="492443"/>
          </a:xfrm>
          <a:prstGeom prst="rect">
            <a:avLst/>
          </a:prstGeom>
        </p:spPr>
        <p:txBody>
          <a:bodyPr vert="horz" wrap="square" lIns="0" tIns="0" rIns="822960" bIns="0" rtlCol="0" anchor="t" anchorCtr="0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500613"/>
            <a:ext cx="11330111" cy="1957459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35256" y="6551495"/>
            <a:ext cx="442544" cy="1642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09585"/>
            <a:fld id="{9B56CEAA-430B-E444-BEC6-7F9CF6806FD6}" type="slidenum">
              <a:rPr lang="en-US" sz="1067" kern="0" spc="-40">
                <a:solidFill>
                  <a:prstClr val="black"/>
                </a:solidFill>
                <a:cs typeface="Arial"/>
              </a:rPr>
              <a:pPr defTabSz="609585"/>
              <a:t>‹#›</a:t>
            </a:fld>
            <a:endParaRPr lang="en-US" sz="1067" kern="0" spc="-4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2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8" r:id="rId22"/>
    <p:sldLayoutId id="2147483909" r:id="rId23"/>
    <p:sldLayoutId id="2147483910" r:id="rId24"/>
    <p:sldLayoutId id="2147483911" r:id="rId25"/>
    <p:sldLayoutId id="2147483912" r:id="rId26"/>
    <p:sldLayoutId id="2147483913" r:id="rId27"/>
    <p:sldLayoutId id="2147483940" r:id="rId28"/>
    <p:sldLayoutId id="2147484050" r:id="rId29"/>
    <p:sldLayoutId id="2147484056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09585" rtl="0" eaLnBrk="1" latinLnBrk="0" hangingPunct="1">
        <a:spcBef>
          <a:spcPct val="0"/>
        </a:spcBef>
        <a:buNone/>
        <a:defRPr sz="3200" b="1" kern="0" spc="-40">
          <a:solidFill>
            <a:srgbClr val="009EE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609585" rtl="0" eaLnBrk="1" latinLnBrk="0" hangingPunct="1">
        <a:spcBef>
          <a:spcPct val="20000"/>
        </a:spcBef>
        <a:buFont typeface="Arial" pitchFamily="34" charset="0"/>
        <a:buChar char="–"/>
        <a:defRPr sz="2800" kern="0" spc="-40">
          <a:solidFill>
            <a:schemeClr val="tx1"/>
          </a:solidFill>
          <a:latin typeface="Arial"/>
          <a:ea typeface="+mn-ea"/>
          <a:cs typeface="+mn-cs"/>
        </a:defRPr>
      </a:lvl1pPr>
      <a:lvl2pPr marL="687900" indent="-228594" algn="l" defTabSz="609585" rtl="0" eaLnBrk="1" latinLnBrk="0" hangingPunct="1">
        <a:spcBef>
          <a:spcPct val="20000"/>
        </a:spcBef>
        <a:buFont typeface="Arial" pitchFamily="34" charset="0"/>
        <a:buChar char="•"/>
        <a:defRPr sz="2400" kern="0" spc="-40">
          <a:solidFill>
            <a:schemeClr val="tx1"/>
          </a:solidFill>
          <a:latin typeface="Arial"/>
          <a:ea typeface="+mn-ea"/>
          <a:cs typeface="+mn-cs"/>
        </a:defRPr>
      </a:lvl2pPr>
      <a:lvl3pPr marL="1147205" indent="-230712" algn="l" defTabSz="609585" rtl="0" eaLnBrk="1" latinLnBrk="0" hangingPunct="1">
        <a:spcBef>
          <a:spcPct val="20000"/>
        </a:spcBef>
        <a:buFont typeface="Arial" pitchFamily="34" charset="0"/>
        <a:buChar char="–"/>
        <a:defRPr sz="2133" kern="0" spc="-40">
          <a:solidFill>
            <a:schemeClr val="tx1"/>
          </a:solidFill>
          <a:latin typeface="Arial"/>
          <a:ea typeface="+mn-ea"/>
          <a:cs typeface="+mn-cs"/>
        </a:defRPr>
      </a:lvl3pPr>
      <a:lvl4pPr marL="1447764" indent="-156629" algn="l" defTabSz="609585" rtl="0" eaLnBrk="1" latinLnBrk="0" hangingPunct="1">
        <a:spcBef>
          <a:spcPct val="20000"/>
        </a:spcBef>
        <a:buFont typeface="Arial" pitchFamily="34" charset="0"/>
        <a:buChar char="•"/>
        <a:defRPr sz="1867" kern="0" spc="-40">
          <a:solidFill>
            <a:schemeClr val="tx1"/>
          </a:solidFill>
          <a:latin typeface="Arial"/>
          <a:ea typeface="+mn-ea"/>
          <a:cs typeface="+mn-cs"/>
        </a:defRPr>
      </a:lvl4pPr>
      <a:lvl5pPr marL="1979035" indent="-228594" algn="l" defTabSz="609585" rtl="0" eaLnBrk="1" latinLnBrk="0" hangingPunct="1">
        <a:spcBef>
          <a:spcPct val="20000"/>
        </a:spcBef>
        <a:buFont typeface="Arial" pitchFamily="34" charset="0"/>
        <a:buChar char="–"/>
        <a:defRPr sz="1867" kern="0" spc="-4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1584" y="1202268"/>
            <a:ext cx="11190816" cy="49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3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777677"/>
          </a:solidFill>
          <a:latin typeface="+mn-lt"/>
          <a:ea typeface="MS PGothic" panose="020B0600070205080204" pitchFamily="34" charset="-128"/>
          <a:cs typeface="+mn-cs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rgbClr val="777677"/>
          </a:solidFill>
          <a:latin typeface="+mn-lt"/>
          <a:ea typeface="MS PGothic" panose="020B0600070205080204" pitchFamily="34" charset="-128"/>
          <a:cs typeface="+mn-cs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7448"/>
            <a:ext cx="12192000" cy="420551"/>
          </a:xfrm>
          <a:prstGeom prst="rect">
            <a:avLst/>
          </a:prstGeom>
          <a:solidFill>
            <a:srgbClr val="05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3296" y="861034"/>
            <a:ext cx="11226800" cy="54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11588635" y="4870078"/>
            <a:ext cx="3024000" cy="87450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50" b="1" dirty="0">
              <a:solidFill>
                <a:srgbClr val="191919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296" y="302020"/>
            <a:ext cx="9892732" cy="39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63296" y="6480993"/>
            <a:ext cx="27432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CF704F3-BC25-467A-AA95-C05652B77AD6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6286" y="6511727"/>
            <a:ext cx="652516" cy="285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88206" y="168171"/>
            <a:ext cx="1603794" cy="4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9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2" r:id="rId10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lang="en-US" sz="20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200" indent="-228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lang="en-US" sz="18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800" indent="-22860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lang="en-US" sz="16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892175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400" kern="1200" baseline="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1076325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lang="en-US" sz="1200" kern="1200" dirty="0" smtClean="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144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4267" rIns="68536" bIns="34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752600"/>
            <a:ext cx="10972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36" tIns="34267" rIns="68536" bIns="342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23333"/>
            <a:ext cx="609600" cy="18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0267"/>
            <a:ext cx="1625600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Line 7"/>
          <p:cNvSpPr>
            <a:spLocks noChangeShapeType="1"/>
          </p:cNvSpPr>
          <p:nvPr userDrawn="1"/>
        </p:nvSpPr>
        <p:spPr bwMode="auto">
          <a:xfrm>
            <a:off x="609600" y="838200"/>
            <a:ext cx="10972800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81" tIns="45689" rIns="91381" bIns="45689"/>
          <a:lstStyle/>
          <a:p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8737600" y="6553200"/>
            <a:ext cx="2844800" cy="169333"/>
          </a:xfrm>
          <a:prstGeom prst="rect">
            <a:avLst/>
          </a:prstGeom>
        </p:spPr>
        <p:txBody>
          <a:bodyPr lIns="91381" tIns="45689" rIns="91381" bIns="45689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fld id="{93D466B5-3B5A-6C4B-89D2-E6ECFC035561}" type="slidenum">
              <a:rPr lang="en-US" altLang="en-US" sz="933" smtClean="0">
                <a:solidFill>
                  <a:srgbClr val="FFFFFF"/>
                </a:solidFill>
                <a:ea typeface="ヒラギノ角ゴ Pro W3" charset="-128"/>
              </a:rPr>
              <a:pPr algn="r"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t>‹#›</a:t>
            </a:fld>
            <a:endParaRPr lang="en-US" altLang="en-US" sz="933">
              <a:solidFill>
                <a:srgbClr val="FFFFFF"/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21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  <p:sldLayoutId id="2147484044" r:id="rId18"/>
    <p:sldLayoutId id="2147484045" r:id="rId19"/>
    <p:sldLayoutId id="2147484046" r:id="rId20"/>
    <p:sldLayoutId id="2147484047" r:id="rId21"/>
    <p:sldLayoutId id="2147484048" r:id="rId22"/>
    <p:sldLayoutId id="2147484049" r:id="rId23"/>
  </p:sldLayoutIdLst>
  <p:transition spd="med">
    <p:fade/>
  </p:transition>
  <p:hf hdr="0"/>
  <p:txStyles>
    <p:titleStyle>
      <a:lvl1pPr algn="l" defTabSz="45507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Century Gothic"/>
          <a:ea typeface="ＭＳ Ｐゴシック" charset="-128"/>
          <a:cs typeface="Century Gothic"/>
        </a:defRPr>
      </a:lvl1pPr>
      <a:lvl2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2pPr>
      <a:lvl3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3pPr>
      <a:lvl4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4pPr>
      <a:lvl5pPr algn="l" defTabSz="455073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  <a:cs typeface="Century Gothic" charset="0"/>
        </a:defRPr>
      </a:lvl5pPr>
      <a:lvl6pPr marL="609585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6pPr>
      <a:lvl7pPr marL="1219170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7pPr>
      <a:lvl8pPr marL="1828754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8pPr>
      <a:lvl9pPr marL="2438339" algn="l" defTabSz="455073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entury Gothic" charset="0"/>
          <a:ea typeface="ＭＳ Ｐゴシック" charset="-128"/>
        </a:defRPr>
      </a:lvl9pPr>
    </p:titleStyle>
    <p:bodyStyle>
      <a:lvl1pPr marL="340775" indent="-340775" algn="l" defTabSz="455073" rtl="0" eaLnBrk="0" fontAlgn="base" hangingPunct="0">
        <a:spcBef>
          <a:spcPts val="1400"/>
        </a:spcBef>
        <a:spcAft>
          <a:spcPts val="700"/>
        </a:spcAft>
        <a:buFont typeface="Arial" charset="0"/>
        <a:buChar char="•"/>
        <a:defRPr sz="2000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1pPr>
      <a:lvl2pPr marL="738699" indent="-283626" algn="l" defTabSz="455073" rtl="0" eaLnBrk="0" fontAlgn="base" hangingPunct="0">
        <a:spcBef>
          <a:spcPts val="300"/>
        </a:spcBef>
        <a:spcAft>
          <a:spcPts val="100"/>
        </a:spcAft>
        <a:buFont typeface="Arial" charset="0"/>
        <a:buChar char="–"/>
        <a:defRPr sz="17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2pPr>
      <a:lvl3pPr marL="1140855" indent="-226478" algn="l" defTabSz="455073" rtl="0" eaLnBrk="0" fontAlgn="base" hangingPunct="0">
        <a:spcBef>
          <a:spcPts val="200"/>
        </a:spcBef>
        <a:spcAft>
          <a:spcPts val="100"/>
        </a:spcAft>
        <a:buFont typeface="Arial" charset="0"/>
        <a:buChar char="•"/>
        <a:defRPr sz="1600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3pPr>
      <a:lvl4pPr marL="1598044" indent="-226478" algn="l" defTabSz="455073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13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4pPr>
      <a:lvl5pPr marL="2055233" indent="-226478" algn="l" defTabSz="455073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333" kern="1200">
          <a:solidFill>
            <a:srgbClr val="FFFFFF"/>
          </a:solidFill>
          <a:latin typeface="Century Gothic"/>
          <a:ea typeface="ＭＳ Ｐゴシック" charset="-128"/>
          <a:cs typeface="Century Gothic"/>
        </a:defRPr>
      </a:lvl5pPr>
      <a:lvl6pPr marL="2512947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43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742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42" indent="-228446" algn="l" defTabSz="4568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899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800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698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597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495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398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293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197" algn="l" defTabSz="456899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9668"/>
            <a:ext cx="280416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0927" y="229668"/>
            <a:ext cx="2807787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6741" y="6291072"/>
            <a:ext cx="241257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fld id="{A68F2783-1D33-4478-9A0A-F04C5604C942}" type="datetime1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9107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/>
              <a:t>Watson / IBM Watson Knowledge Studio / Aug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917" y="629107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FFFFFF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</p:sldLayoutIdLst>
  <p:hf sldNum="0" hd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2667" b="0" i="0" kern="1200">
          <a:solidFill>
            <a:srgbClr val="FFFFFF"/>
          </a:solidFill>
          <a:latin typeface="Helvetica Neue Regular" charset="0"/>
          <a:ea typeface="+mj-ea"/>
          <a:cs typeface="Helvetica Neue Regular" charset="0"/>
        </a:defRPr>
      </a:lvl1pPr>
    </p:titleStyle>
    <p:bodyStyle>
      <a:lvl1pPr marL="0" indent="0" algn="l" defTabSz="609585" rtl="0" eaLnBrk="1" latinLnBrk="0" hangingPunct="1">
        <a:spcBef>
          <a:spcPts val="2000"/>
        </a:spcBef>
        <a:buFont typeface="Arial"/>
        <a:buNone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1pPr>
      <a:lvl2pPr marL="230712" indent="-23071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2pPr>
      <a:lvl3pPr marL="529153" indent="-230712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3pPr>
      <a:lvl4pPr marL="833946" indent="-224361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4pPr>
      <a:lvl5pPr marL="1071007" indent="-23071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rgbClr val="FFFFFF"/>
          </a:solidFill>
          <a:latin typeface="Helvetica Neue Regular" charset="0"/>
          <a:ea typeface="+mn-ea"/>
          <a:cs typeface="Helvetica Neue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6BE-6868-1646-8B66-52632047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1" y="3140933"/>
            <a:ext cx="10893779" cy="1535032"/>
          </a:xfrm>
        </p:spPr>
        <p:txBody>
          <a:bodyPr/>
          <a:lstStyle/>
          <a:p>
            <a:pPr algn="ctr"/>
            <a:r>
              <a:rPr lang="en-US" dirty="0"/>
              <a:t>ACTUALIZAR UN WORKSPACE DE WATSON ASSISTANT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D76776-FDDF-B64B-A724-BBFFBF6605EE}"/>
              </a:ext>
            </a:extLst>
          </p:cNvPr>
          <p:cNvGrpSpPr/>
          <p:nvPr/>
        </p:nvGrpSpPr>
        <p:grpSpPr>
          <a:xfrm>
            <a:off x="5278712" y="1592056"/>
            <a:ext cx="1183016" cy="1179943"/>
            <a:chOff x="3859315" y="4742635"/>
            <a:chExt cx="1183016" cy="11799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FDAFBA-56B1-4C40-8D14-EA67A8E8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3660" y="4742635"/>
              <a:ext cx="994313" cy="994313"/>
            </a:xfrm>
            <a:prstGeom prst="rect">
              <a:avLst/>
            </a:prstGeom>
          </p:spPr>
        </p:pic>
        <p:sp>
          <p:nvSpPr>
            <p:cNvPr id="11" name="Shape 509">
              <a:extLst>
                <a:ext uri="{FF2B5EF4-FFF2-40B4-BE49-F238E27FC236}">
                  <a16:creationId xmlns:a16="http://schemas.microsoft.com/office/drawing/2014/main" id="{FFFA33BA-5FC1-F145-83D1-64C10D4037FC}"/>
                </a:ext>
              </a:extLst>
            </p:cNvPr>
            <p:cNvSpPr/>
            <p:nvPr/>
          </p:nvSpPr>
          <p:spPr>
            <a:xfrm>
              <a:off x="3859315" y="5676357"/>
              <a:ext cx="118301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WATSON ASSISTANT 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(Formally Conversation)</a:t>
              </a:r>
              <a:endParaRPr sz="800" b="1" dirty="0">
                <a:solidFill>
                  <a:srgbClr val="4277B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5617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Verificamos y modificamos nombre del archivo *.</a:t>
            </a:r>
            <a:r>
              <a:rPr lang="es-CO" dirty="0" err="1"/>
              <a:t>json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4C19E-42DB-4D36-B3F9-B89262DB3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3" r="29367"/>
          <a:stretch/>
        </p:blipFill>
        <p:spPr>
          <a:xfrm>
            <a:off x="1065547" y="1762822"/>
            <a:ext cx="4140366" cy="280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C271B-73E8-4C6C-93B0-F75D91659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14" r="30667"/>
          <a:stretch/>
        </p:blipFill>
        <p:spPr>
          <a:xfrm>
            <a:off x="6309576" y="1753297"/>
            <a:ext cx="4226311" cy="28194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11D5F41-3AF0-41DA-99A5-74C6BA4F12C5}"/>
              </a:ext>
            </a:extLst>
          </p:cNvPr>
          <p:cNvSpPr/>
          <p:nvPr/>
        </p:nvSpPr>
        <p:spPr>
          <a:xfrm rot="10800000" flipH="1">
            <a:off x="5205914" y="2888968"/>
            <a:ext cx="1103662" cy="1070537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28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Verificamos el nombre en el script y lo ejecutamos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BEEFA-E074-4F0F-9C8D-FB10C771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27" y="2268342"/>
            <a:ext cx="10742935" cy="15289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DD573F-390E-4634-BFD6-DF6FADC81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9" r="1333"/>
          <a:stretch/>
        </p:blipFill>
        <p:spPr>
          <a:xfrm>
            <a:off x="867568" y="4140200"/>
            <a:ext cx="10999252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8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Verificamos la actualización del </a:t>
            </a:r>
            <a:r>
              <a:rPr lang="es-CO" dirty="0" err="1"/>
              <a:t>workspace</a:t>
            </a: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360E5-7A19-4858-BE71-7FC188E0E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"/>
          <a:stretch/>
        </p:blipFill>
        <p:spPr>
          <a:xfrm>
            <a:off x="854927" y="2286000"/>
            <a:ext cx="10482146" cy="290918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6A975DE-4670-4625-9980-59C1040C2737}"/>
              </a:ext>
            </a:extLst>
          </p:cNvPr>
          <p:cNvSpPr/>
          <p:nvPr/>
        </p:nvSpPr>
        <p:spPr>
          <a:xfrm flipH="1">
            <a:off x="10284019" y="3161678"/>
            <a:ext cx="514445" cy="534643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CO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6E89DD-91D5-4291-BE5D-FB366D5398C8}"/>
              </a:ext>
            </a:extLst>
          </p:cNvPr>
          <p:cNvSpPr/>
          <p:nvPr/>
        </p:nvSpPr>
        <p:spPr>
          <a:xfrm flipH="1">
            <a:off x="10116751" y="4483097"/>
            <a:ext cx="514445" cy="534643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839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06324-00B9-4514-949D-D217DC29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2087" y="4981885"/>
            <a:ext cx="1156897" cy="116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64AE2-0745-46D8-893F-B1FE59A3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651" y="5037634"/>
            <a:ext cx="2372883" cy="10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255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CO" dirty="0"/>
              <a:t>Iniciamos sesión con nuestro IBM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B1C2C-2245-4138-90FF-ACA2E85C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41" y="1891952"/>
            <a:ext cx="5685714" cy="3676190"/>
          </a:xfrm>
          <a:prstGeom prst="rect">
            <a:avLst/>
          </a:prstGeom>
        </p:spPr>
      </p:pic>
      <p:sp>
        <p:nvSpPr>
          <p:cNvPr id="10" name="Arrow: Right 5">
            <a:extLst>
              <a:ext uri="{FF2B5EF4-FFF2-40B4-BE49-F238E27FC236}">
                <a16:creationId xmlns:a16="http://schemas.microsoft.com/office/drawing/2014/main" id="{B4B020AF-91B6-4824-A74F-D40F9E0E323F}"/>
              </a:ext>
            </a:extLst>
          </p:cNvPr>
          <p:cNvSpPr/>
          <p:nvPr/>
        </p:nvSpPr>
        <p:spPr>
          <a:xfrm rot="925495">
            <a:off x="3028027" y="2890243"/>
            <a:ext cx="878542" cy="92336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1" name="Arrow: Right 5">
            <a:extLst>
              <a:ext uri="{FF2B5EF4-FFF2-40B4-BE49-F238E27FC236}">
                <a16:creationId xmlns:a16="http://schemas.microsoft.com/office/drawing/2014/main" id="{5C71A1EA-D64D-4FBE-B519-AA91403EB9F3}"/>
              </a:ext>
            </a:extLst>
          </p:cNvPr>
          <p:cNvSpPr/>
          <p:nvPr/>
        </p:nvSpPr>
        <p:spPr>
          <a:xfrm rot="925495">
            <a:off x="3028028" y="4208377"/>
            <a:ext cx="878542" cy="92336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2DBD3-A237-4226-88B6-A38105A86E89}"/>
              </a:ext>
            </a:extLst>
          </p:cNvPr>
          <p:cNvSpPr/>
          <p:nvPr/>
        </p:nvSpPr>
        <p:spPr>
          <a:xfrm>
            <a:off x="4013543" y="1219408"/>
            <a:ext cx="4164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b="1" dirty="0">
                <a:solidFill>
                  <a:schemeClr val="accent4"/>
                </a:solidFill>
              </a:rPr>
              <a:t>https://console.bluemix.net</a:t>
            </a:r>
            <a:endParaRPr 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8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Iniciamos nuestra instancia de Watson </a:t>
            </a:r>
            <a:r>
              <a:rPr lang="es-CO" dirty="0" err="1"/>
              <a:t>Assistant</a:t>
            </a: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0FE44-B2A4-44B0-820D-140CFC672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" t="9959" r="3859" b="16927"/>
          <a:stretch/>
        </p:blipFill>
        <p:spPr>
          <a:xfrm>
            <a:off x="599636" y="2267698"/>
            <a:ext cx="10992723" cy="34680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rrow: Right 5">
            <a:extLst>
              <a:ext uri="{FF2B5EF4-FFF2-40B4-BE49-F238E27FC236}">
                <a16:creationId xmlns:a16="http://schemas.microsoft.com/office/drawing/2014/main" id="{B4B020AF-91B6-4824-A74F-D40F9E0E323F}"/>
              </a:ext>
            </a:extLst>
          </p:cNvPr>
          <p:cNvSpPr/>
          <p:nvPr/>
        </p:nvSpPr>
        <p:spPr>
          <a:xfrm rot="18777289">
            <a:off x="1673639" y="4421456"/>
            <a:ext cx="878542" cy="92336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93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A208C55B-25B9-4105-8393-93B64BFE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Verificamos el URL del </a:t>
            </a:r>
            <a:r>
              <a:rPr lang="es-CO" dirty="0" err="1"/>
              <a:t>gateway</a:t>
            </a:r>
            <a:r>
              <a:rPr lang="es-CO" dirty="0"/>
              <a:t> y copiamos las credenciales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7CD8AB-AD97-49DD-AB5C-D64FCF70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73" y="1860268"/>
            <a:ext cx="9132849" cy="41545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85367D-F037-41CB-9ACC-C27C1368E52D}"/>
              </a:ext>
            </a:extLst>
          </p:cNvPr>
          <p:cNvSpPr/>
          <p:nvPr/>
        </p:nvSpPr>
        <p:spPr>
          <a:xfrm rot="20674505" flipH="1">
            <a:off x="10503857" y="4731735"/>
            <a:ext cx="514445" cy="534643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A008D6-9229-48DC-980E-A370A5FC16FE}"/>
              </a:ext>
            </a:extLst>
          </p:cNvPr>
          <p:cNvSpPr/>
          <p:nvPr/>
        </p:nvSpPr>
        <p:spPr>
          <a:xfrm rot="20674505" flipH="1">
            <a:off x="10503856" y="5269442"/>
            <a:ext cx="514445" cy="534643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298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Pegamos las credenciales en el script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43E5-39C4-4E4C-9C61-D7899088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44" y="1813583"/>
            <a:ext cx="10761108" cy="38512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B5628DBC-78CB-4A4D-8CB6-FA3926D9E46D}"/>
              </a:ext>
            </a:extLst>
          </p:cNvPr>
          <p:cNvSpPr/>
          <p:nvPr/>
        </p:nvSpPr>
        <p:spPr>
          <a:xfrm rot="10800000">
            <a:off x="5250910" y="1901280"/>
            <a:ext cx="703842" cy="70810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16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Seleccionamos el </a:t>
            </a:r>
            <a:r>
              <a:rPr lang="es-CO" dirty="0" err="1"/>
              <a:t>workspace</a:t>
            </a:r>
            <a:r>
              <a:rPr lang="es-CO" dirty="0"/>
              <a:t> que deseamos actualizar así: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9584E-ED3D-4E5B-8C14-E4A91D3D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" y="2383421"/>
            <a:ext cx="11166090" cy="30284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Arrow: Right 5">
            <a:extLst>
              <a:ext uri="{FF2B5EF4-FFF2-40B4-BE49-F238E27FC236}">
                <a16:creationId xmlns:a16="http://schemas.microsoft.com/office/drawing/2014/main" id="{7F164DFA-DD3E-4C89-9152-712E7C286D87}"/>
              </a:ext>
            </a:extLst>
          </p:cNvPr>
          <p:cNvSpPr/>
          <p:nvPr/>
        </p:nvSpPr>
        <p:spPr>
          <a:xfrm rot="1098189">
            <a:off x="7858889" y="3080220"/>
            <a:ext cx="654796" cy="733156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BAEC0D8-F4A9-4C79-BCB1-96A44EC470E1}"/>
              </a:ext>
            </a:extLst>
          </p:cNvPr>
          <p:cNvSpPr/>
          <p:nvPr/>
        </p:nvSpPr>
        <p:spPr>
          <a:xfrm rot="1516661" flipH="1">
            <a:off x="8319683" y="3748344"/>
            <a:ext cx="729573" cy="78839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23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CO" dirty="0"/>
              <a:t>Copiamos el </a:t>
            </a:r>
            <a:r>
              <a:rPr lang="es-CO" dirty="0" err="1"/>
              <a:t>workspace</a:t>
            </a:r>
            <a:r>
              <a:rPr lang="es-CO" dirty="0"/>
              <a:t>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828EC-B1EE-4722-95A7-2FE29FCC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1" y="2064084"/>
            <a:ext cx="11383974" cy="272983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5624556-826A-48E2-8881-F2EBF7EF6CC3}"/>
              </a:ext>
            </a:extLst>
          </p:cNvPr>
          <p:cNvSpPr/>
          <p:nvPr/>
        </p:nvSpPr>
        <p:spPr>
          <a:xfrm flipH="1">
            <a:off x="7630029" y="3624453"/>
            <a:ext cx="443454" cy="456894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428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512961"/>
          </a:xfrm>
        </p:spPr>
        <p:txBody>
          <a:bodyPr/>
          <a:lstStyle/>
          <a:p>
            <a:pPr algn="ctr"/>
            <a:r>
              <a:rPr lang="es-ES" dirty="0"/>
              <a:t>Pegamos el </a:t>
            </a:r>
            <a:r>
              <a:rPr lang="es-ES" dirty="0" err="1"/>
              <a:t>workspace</a:t>
            </a:r>
            <a:r>
              <a:rPr lang="es-ES" dirty="0"/>
              <a:t> ID en el script</a:t>
            </a:r>
            <a:endParaRPr lang="es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FD54D-C8F1-4658-A872-F1FACC39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0"/>
          <a:stretch/>
        </p:blipFill>
        <p:spPr>
          <a:xfrm>
            <a:off x="882023" y="1873404"/>
            <a:ext cx="10427949" cy="37468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D0A3F1D-34CD-4EBA-B83B-3158343326AE}"/>
              </a:ext>
            </a:extLst>
          </p:cNvPr>
          <p:cNvSpPr/>
          <p:nvPr/>
        </p:nvSpPr>
        <p:spPr>
          <a:xfrm flipH="1">
            <a:off x="5410937" y="2364366"/>
            <a:ext cx="443454" cy="456894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683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BEB4B2-6992-4A15-BF17-02A159E8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58" y="622746"/>
            <a:ext cx="9968280" cy="1025922"/>
          </a:xfrm>
        </p:spPr>
        <p:txBody>
          <a:bodyPr/>
          <a:lstStyle/>
          <a:p>
            <a:pPr algn="ctr"/>
            <a:r>
              <a:rPr lang="es-CO" dirty="0"/>
              <a:t>Descargamos el *.</a:t>
            </a:r>
            <a:r>
              <a:rPr lang="es-CO" dirty="0" err="1"/>
              <a:t>json</a:t>
            </a:r>
            <a:r>
              <a:rPr lang="es-CO" dirty="0"/>
              <a:t> asociado al </a:t>
            </a:r>
            <a:r>
              <a:rPr lang="es-CO" dirty="0" err="1"/>
              <a:t>workspace</a:t>
            </a:r>
            <a:r>
              <a:rPr lang="es-CO" dirty="0"/>
              <a:t> que usaremos para actualizar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5EF643-5241-46C4-8CF0-5C311663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9" y="2042916"/>
            <a:ext cx="11080138" cy="2944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95495A-0856-45D8-9881-BEECB1F72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" r="422" b="-1243"/>
          <a:stretch/>
        </p:blipFill>
        <p:spPr>
          <a:xfrm>
            <a:off x="3825331" y="1954050"/>
            <a:ext cx="4541334" cy="3361254"/>
          </a:xfrm>
          <a:prstGeom prst="rect">
            <a:avLst/>
          </a:prstGeom>
        </p:spPr>
      </p:pic>
      <p:sp>
        <p:nvSpPr>
          <p:cNvPr id="8" name="Arrow: Right 5">
            <a:extLst>
              <a:ext uri="{FF2B5EF4-FFF2-40B4-BE49-F238E27FC236}">
                <a16:creationId xmlns:a16="http://schemas.microsoft.com/office/drawing/2014/main" id="{F0D152EC-0A1C-4F22-B6D3-65B8E297B542}"/>
              </a:ext>
            </a:extLst>
          </p:cNvPr>
          <p:cNvSpPr/>
          <p:nvPr/>
        </p:nvSpPr>
        <p:spPr>
          <a:xfrm rot="1098189">
            <a:off x="10697086" y="2749398"/>
            <a:ext cx="490516" cy="57876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820F49-EEB7-4E32-8C6E-6DBD657AC133}"/>
              </a:ext>
            </a:extLst>
          </p:cNvPr>
          <p:cNvSpPr/>
          <p:nvPr/>
        </p:nvSpPr>
        <p:spPr>
          <a:xfrm rot="1516661" flipH="1">
            <a:off x="11355591" y="4030435"/>
            <a:ext cx="514445" cy="534643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12" name="Arrow: Right 5">
            <a:extLst>
              <a:ext uri="{FF2B5EF4-FFF2-40B4-BE49-F238E27FC236}">
                <a16:creationId xmlns:a16="http://schemas.microsoft.com/office/drawing/2014/main" id="{01E1DC42-1908-48BC-A71A-3077BBBB119D}"/>
              </a:ext>
            </a:extLst>
          </p:cNvPr>
          <p:cNvSpPr/>
          <p:nvPr/>
        </p:nvSpPr>
        <p:spPr>
          <a:xfrm rot="1098189">
            <a:off x="3717470" y="3669062"/>
            <a:ext cx="490516" cy="57876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  <p:sp>
        <p:nvSpPr>
          <p:cNvPr id="14" name="Arrow: Right 5">
            <a:extLst>
              <a:ext uri="{FF2B5EF4-FFF2-40B4-BE49-F238E27FC236}">
                <a16:creationId xmlns:a16="http://schemas.microsoft.com/office/drawing/2014/main" id="{521D50FF-B9E1-40F7-BEE4-F23BA10E6763}"/>
              </a:ext>
            </a:extLst>
          </p:cNvPr>
          <p:cNvSpPr/>
          <p:nvPr/>
        </p:nvSpPr>
        <p:spPr>
          <a:xfrm rot="19978004">
            <a:off x="6081263" y="4861912"/>
            <a:ext cx="490516" cy="57876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9731474"/>
      </p:ext>
    </p:extLst>
  </p:cSld>
  <p:clrMapOvr>
    <a:masterClrMapping/>
  </p:clrMapOvr>
</p:sld>
</file>

<file path=ppt/theme/theme1.xml><?xml version="1.0" encoding="utf-8"?>
<a:theme xmlns:a="http://schemas.openxmlformats.org/drawingml/2006/main" name="spiro_whitebground">
  <a:themeElements>
    <a:clrScheme name="spiro_whitebground 2">
      <a:dk1>
        <a:srgbClr val="000000"/>
      </a:dk1>
      <a:lt1>
        <a:srgbClr val="FFFFFF"/>
      </a:lt1>
      <a:dk2>
        <a:srgbClr val="808080"/>
      </a:dk2>
      <a:lt2>
        <a:srgbClr val="CCCCFF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spiro_whitebground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/>
            </a:gs>
            <a:gs pos="100000">
              <a:schemeClr val="bg2">
                <a:gamma/>
                <a:shade val="66275"/>
                <a:invGamma/>
              </a:schemeClr>
            </a:gs>
          </a:gsLst>
          <a:lin ang="5400000" scaled="1"/>
        </a:gra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/>
            </a:gs>
            <a:gs pos="100000">
              <a:schemeClr val="bg2">
                <a:gamma/>
                <a:shade val="66275"/>
                <a:invGamma/>
              </a:schemeClr>
            </a:gs>
          </a:gsLst>
          <a:lin ang="5400000" scaled="1"/>
        </a:gra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rgbClr val="FF99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piro_whitebground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iro_whitebground 2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iro_whitebground 3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 Cloud 2015">
  <a:themeElements>
    <a:clrScheme name="Cloud_Palette">
      <a:dk1>
        <a:sysClr val="windowText" lastClr="000000"/>
      </a:dk1>
      <a:lt1>
        <a:sysClr val="window" lastClr="FFFFFF"/>
      </a:lt1>
      <a:dk2>
        <a:srgbClr val="085571"/>
      </a:dk2>
      <a:lt2>
        <a:srgbClr val="83D1F5"/>
      </a:lt2>
      <a:accent1>
        <a:srgbClr val="00B0DA"/>
      </a:accent1>
      <a:accent2>
        <a:srgbClr val="008ABF"/>
      </a:accent2>
      <a:accent3>
        <a:srgbClr val="00A6A0"/>
      </a:accent3>
      <a:accent4>
        <a:srgbClr val="007670"/>
      </a:accent4>
      <a:accent5>
        <a:srgbClr val="7F1C7D"/>
      </a:accent5>
      <a:accent6>
        <a:srgbClr val="3B0256"/>
      </a:accent6>
      <a:hlink>
        <a:srgbClr val="002060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sz="2100" kern="0" spc="-30" dirty="0" err="1" smtClean="0">
            <a:latin typeface="Arial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marL="285750" indent="-285750">
          <a:lnSpc>
            <a:spcPct val="150000"/>
          </a:lnSpc>
          <a:buFont typeface="Arial" panose="020B0604020202020204" pitchFamily="34" charset="0"/>
          <a:buChar char="•"/>
          <a:defRPr sz="1600" b="1" dirty="0" smtClean="0">
            <a:solidFill>
              <a:schemeClr val="tx1">
                <a:lumMod val="90000"/>
                <a:lumOff val="1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>
        <a:spAutoFit/>
      </a:bodyPr>
      <a:lstStyle>
        <a:defPPr>
          <a:spcBef>
            <a:spcPct val="0"/>
          </a:spcBef>
          <a:buFontTx/>
          <a:buNone/>
          <a:defRPr sz="2400" dirty="0" smtClean="0">
            <a:solidFill>
              <a:schemeClr val="tx1"/>
            </a:solidFill>
            <a:ea typeface="ヒラギノ角ゴ Pro W3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3A2553"/>
            </a:gs>
            <a:gs pos="100000">
              <a:srgbClr val="C0B3D0"/>
            </a:gs>
          </a:gsLst>
        </a:gradFill>
        <a:ln w="12700" cmpd="sng">
          <a:solidFill>
            <a:srgbClr val="3A2553"/>
          </a:solidFill>
        </a:ln>
      </a:spPr>
      <a:bodyPr lIns="91433" tIns="45716" rIns="91433" bIns="45716" rtlCol="0" anchor="ctr"/>
      <a:lstStyle>
        <a:defPPr algn="ctr">
          <a:defRPr sz="12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atson: Group 1, Blue 70">
  <a:themeElements>
    <a:clrScheme name="Group 1, Blue 70">
      <a:dk1>
        <a:srgbClr val="C0E6FF"/>
      </a:dk1>
      <a:lt1>
        <a:srgbClr val="A7FAE6"/>
      </a:lt1>
      <a:dk2>
        <a:srgbClr val="152935"/>
      </a:dk2>
      <a:lt2>
        <a:srgbClr val="264A60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AEAEAE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BlueTeal_16x9_Arial_Mac-PC_010617" id="{CEBF5D42-A3B3-5248-8F90-D273B3C3B958}" vid="{460EAD44-F970-4D43-A7B9-D9E4A635EC9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33202</TotalTime>
  <Words>188</Words>
  <Application>Microsoft Office PowerPoint</Application>
  <PresentationFormat>Widescreen</PresentationFormat>
  <Paragraphs>34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ＭＳ Ｐゴシック</vt:lpstr>
      <vt:lpstr>ＭＳ Ｐゴシック</vt:lpstr>
      <vt:lpstr>Arial</vt:lpstr>
      <vt:lpstr>Arial Unicode MS</vt:lpstr>
      <vt:lpstr>Calibri</vt:lpstr>
      <vt:lpstr>Century Gothic</vt:lpstr>
      <vt:lpstr>Helvetica</vt:lpstr>
      <vt:lpstr>Helvetica Light</vt:lpstr>
      <vt:lpstr>Helvetica Neue Regular</vt:lpstr>
      <vt:lpstr>Lubalin Book for IBM</vt:lpstr>
      <vt:lpstr>Noto Sans Symbols</vt:lpstr>
      <vt:lpstr>Times New Roman</vt:lpstr>
      <vt:lpstr>Wingdings</vt:lpstr>
      <vt:lpstr>ヒラギノ角ゴ Pro W3</vt:lpstr>
      <vt:lpstr>spiro_whitebground</vt:lpstr>
      <vt:lpstr>IBM Cloud 2015</vt:lpstr>
      <vt:lpstr>2_Office Theme</vt:lpstr>
      <vt:lpstr>COLORED THEME TEMPLATES</vt:lpstr>
      <vt:lpstr>1_Custom Design</vt:lpstr>
      <vt:lpstr>Watson: Group 1, Blue 70</vt:lpstr>
      <vt:lpstr>ACTUALIZAR UN WORKSPACE DE WATSON ASSISTANT</vt:lpstr>
      <vt:lpstr>Iniciamos sesión con nuestro IBM ID</vt:lpstr>
      <vt:lpstr>Iniciamos nuestra instancia de Watson Assistant</vt:lpstr>
      <vt:lpstr>Verificamos el URL del gateway y copiamos las credenciales</vt:lpstr>
      <vt:lpstr>Pegamos las credenciales en el script</vt:lpstr>
      <vt:lpstr>Seleccionamos el workspace que deseamos actualizar así: </vt:lpstr>
      <vt:lpstr>Copiamos el workspace ID</vt:lpstr>
      <vt:lpstr>Pegamos el workspace ID en el script</vt:lpstr>
      <vt:lpstr>Descargamos el *.json asociado al workspace que usaremos para actualizar</vt:lpstr>
      <vt:lpstr>Verificamos y modificamos nombre del archivo *.json</vt:lpstr>
      <vt:lpstr>Verificamos el nombre en el script y lo ejecutamos</vt:lpstr>
      <vt:lpstr>Verificamos la actualización del workspace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johaider fuenmayor medina</dc:creator>
  <cp:lastModifiedBy>Andres Felipe Forero Correa</cp:lastModifiedBy>
  <cp:revision>424</cp:revision>
  <dcterms:created xsi:type="dcterms:W3CDTF">2017-01-17T19:49:15Z</dcterms:created>
  <dcterms:modified xsi:type="dcterms:W3CDTF">2018-10-01T13:56:14Z</dcterms:modified>
</cp:coreProperties>
</file>